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8" r:id="rId5"/>
    <p:sldId id="257" r:id="rId6"/>
    <p:sldId id="259" r:id="rId7"/>
    <p:sldId id="260" r:id="rId8"/>
    <p:sldId id="270" r:id="rId9"/>
    <p:sldId id="272" r:id="rId10"/>
    <p:sldId id="273" r:id="rId11"/>
    <p:sldId id="271" r:id="rId12"/>
    <p:sldId id="262" r:id="rId13"/>
    <p:sldId id="263" r:id="rId14"/>
    <p:sldId id="267" r:id="rId15"/>
    <p:sldId id="269" r:id="rId16"/>
    <p:sldId id="266" r:id="rId17"/>
    <p:sldId id="261" r:id="rId18"/>
    <p:sldId id="264" r:id="rId19"/>
    <p:sldId id="265"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lio, Rebecca" initials="MR" lastIdx="6" clrIdx="0">
    <p:extLst>
      <p:ext uri="{19B8F6BF-5375-455C-9EA6-DF929625EA0E}">
        <p15:presenceInfo xmlns:p15="http://schemas.microsoft.com/office/powerpoint/2012/main" userId="S::rmiglio@roseville.k12.mi.us::aa7fee4f-8d40-486b-8e87-40d310f43a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07F85-08B7-F012-F4BC-E9E4FCF1E772}" v="7" dt="2021-04-13T14:03:06.508"/>
    <p1510:client id="{20325B65-0F53-7CC3-8DF7-C790E666CBD8}" v="1579" dt="2021-03-10T16:47:33.812"/>
    <p1510:client id="{3B8812A7-9C97-2FB8-5E81-5F62BD2060D8}" v="212" dt="2021-03-29T15:08:07.582"/>
    <p1510:client id="{706DB99F-F0C4-B000-C256-24FD5C251572}" v="677" dt="2021-03-30T19:56:45.198"/>
    <p1510:client id="{A5C7CAD3-3416-5523-59C1-617EF8FA4D6D}" v="152" dt="2021-03-31T14:50:51.790"/>
    <p1510:client id="{ACB88523-6A7B-8BD4-5D47-75CA019542E1}" v="13" dt="2021-03-24T14:53:14.557"/>
    <p1510:client id="{AE419F38-92D5-77D1-9BA2-49F73E59D3C2}" v="4" dt="2021-03-10T15:49:47.171"/>
    <p1510:client id="{F08FD2E2-42A2-4894-B621-4AF6AE1F02F6}" v="155" dt="2021-03-10T16:28:07.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ker, Jacquelyn" userId="S::jfelker@roseville.k12.mi.us::1ce060fd-050f-43c1-938c-ef89c6230805" providerId="AD" clId="Web-{ACB88523-6A7B-8BD4-5D47-75CA019542E1}"/>
    <pc:docChg chg="addSld modSld sldOrd">
      <pc:chgData name="Felker, Jacquelyn" userId="S::jfelker@roseville.k12.mi.us::1ce060fd-050f-43c1-938c-ef89c6230805" providerId="AD" clId="Web-{ACB88523-6A7B-8BD4-5D47-75CA019542E1}" dt="2021-03-24T14:53:14.557" v="12"/>
      <pc:docMkLst>
        <pc:docMk/>
      </pc:docMkLst>
      <pc:sldChg chg="modSp new">
        <pc:chgData name="Felker, Jacquelyn" userId="S::jfelker@roseville.k12.mi.us::1ce060fd-050f-43c1-938c-ef89c6230805" providerId="AD" clId="Web-{ACB88523-6A7B-8BD4-5D47-75CA019542E1}" dt="2021-03-24T14:52:16.760" v="4" actId="20577"/>
        <pc:sldMkLst>
          <pc:docMk/>
          <pc:sldMk cId="1528388577" sldId="270"/>
        </pc:sldMkLst>
        <pc:spChg chg="mod">
          <ac:chgData name="Felker, Jacquelyn" userId="S::jfelker@roseville.k12.mi.us::1ce060fd-050f-43c1-938c-ef89c6230805" providerId="AD" clId="Web-{ACB88523-6A7B-8BD4-5D47-75CA019542E1}" dt="2021-03-24T14:52:16.760" v="4" actId="20577"/>
          <ac:spMkLst>
            <pc:docMk/>
            <pc:sldMk cId="1528388577" sldId="270"/>
            <ac:spMk id="2" creationId="{62D99CDF-A0B8-42E8-BE89-3465D692CBC0}"/>
          </ac:spMkLst>
        </pc:spChg>
      </pc:sldChg>
      <pc:sldChg chg="modSp new ord">
        <pc:chgData name="Felker, Jacquelyn" userId="S::jfelker@roseville.k12.mi.us::1ce060fd-050f-43c1-938c-ef89c6230805" providerId="AD" clId="Web-{ACB88523-6A7B-8BD4-5D47-75CA019542E1}" dt="2021-03-24T14:53:14.557" v="12"/>
        <pc:sldMkLst>
          <pc:docMk/>
          <pc:sldMk cId="766150017" sldId="271"/>
        </pc:sldMkLst>
        <pc:spChg chg="mod">
          <ac:chgData name="Felker, Jacquelyn" userId="S::jfelker@roseville.k12.mi.us::1ce060fd-050f-43c1-938c-ef89c6230805" providerId="AD" clId="Web-{ACB88523-6A7B-8BD4-5D47-75CA019542E1}" dt="2021-03-24T14:52:40.448" v="10" actId="20577"/>
          <ac:spMkLst>
            <pc:docMk/>
            <pc:sldMk cId="766150017" sldId="271"/>
            <ac:spMk id="2" creationId="{A4D8E53F-ADDB-4CE2-8C54-3D36658937B1}"/>
          </ac:spMkLst>
        </pc:spChg>
      </pc:sldChg>
    </pc:docChg>
  </pc:docChgLst>
  <pc:docChgLst>
    <pc:chgData name="Miglio, Rebecca" userId="S::rmiglio@roseville.k12.mi.us::aa7fee4f-8d40-486b-8e87-40d310f43a76" providerId="AD" clId="Web-{20325B65-0F53-7CC3-8DF7-C790E666CBD8}"/>
    <pc:docChg chg="addSld delSld modSld">
      <pc:chgData name="Miglio, Rebecca" userId="S::rmiglio@roseville.k12.mi.us::aa7fee4f-8d40-486b-8e87-40d310f43a76" providerId="AD" clId="Web-{20325B65-0F53-7CC3-8DF7-C790E666CBD8}" dt="2021-03-10T16:47:29.921" v="1083" actId="20577"/>
      <pc:docMkLst>
        <pc:docMk/>
      </pc:docMkLst>
      <pc:sldChg chg="addSp delSp modSp new">
        <pc:chgData name="Miglio, Rebecca" userId="S::rmiglio@roseville.k12.mi.us::aa7fee4f-8d40-486b-8e87-40d310f43a76" providerId="AD" clId="Web-{20325B65-0F53-7CC3-8DF7-C790E666CBD8}" dt="2021-03-10T15:28:13.298" v="180"/>
        <pc:sldMkLst>
          <pc:docMk/>
          <pc:sldMk cId="1014900014" sldId="262"/>
        </pc:sldMkLst>
        <pc:spChg chg="mod">
          <ac:chgData name="Miglio, Rebecca" userId="S::rmiglio@roseville.k12.mi.us::aa7fee4f-8d40-486b-8e87-40d310f43a76" providerId="AD" clId="Web-{20325B65-0F53-7CC3-8DF7-C790E666CBD8}" dt="2021-03-10T14:59:21.472" v="24" actId="20577"/>
          <ac:spMkLst>
            <pc:docMk/>
            <pc:sldMk cId="1014900014" sldId="262"/>
            <ac:spMk id="2" creationId="{666CFECA-1980-4F3F-9FB9-9FF7EA139EFC}"/>
          </ac:spMkLst>
        </pc:spChg>
        <pc:spChg chg="mod">
          <ac:chgData name="Miglio, Rebecca" userId="S::rmiglio@roseville.k12.mi.us::aa7fee4f-8d40-486b-8e87-40d310f43a76" providerId="AD" clId="Web-{20325B65-0F53-7CC3-8DF7-C790E666CBD8}" dt="2021-03-10T15:27:42.703" v="177" actId="14100"/>
          <ac:spMkLst>
            <pc:docMk/>
            <pc:sldMk cId="1014900014" sldId="262"/>
            <ac:spMk id="3" creationId="{101B071E-79F8-4CE8-932B-438702841F33}"/>
          </ac:spMkLst>
        </pc:spChg>
        <pc:spChg chg="del">
          <ac:chgData name="Miglio, Rebecca" userId="S::rmiglio@roseville.k12.mi.us::aa7fee4f-8d40-486b-8e87-40d310f43a76" providerId="AD" clId="Web-{20325B65-0F53-7CC3-8DF7-C790E666CBD8}" dt="2021-03-10T15:28:02.407" v="178"/>
          <ac:spMkLst>
            <pc:docMk/>
            <pc:sldMk cId="1014900014" sldId="262"/>
            <ac:spMk id="4" creationId="{69F26A34-B9C6-4D62-885C-768E4A9CBEF0}"/>
          </ac:spMkLst>
        </pc:spChg>
        <pc:spChg chg="mod">
          <ac:chgData name="Miglio, Rebecca" userId="S::rmiglio@roseville.k12.mi.us::aa7fee4f-8d40-486b-8e87-40d310f43a76" providerId="AD" clId="Web-{20325B65-0F53-7CC3-8DF7-C790E666CBD8}" dt="2021-03-10T15:26:01.696" v="142" actId="20577"/>
          <ac:spMkLst>
            <pc:docMk/>
            <pc:sldMk cId="1014900014" sldId="262"/>
            <ac:spMk id="5" creationId="{D3D8711C-A3DE-4D8A-841E-AD38B58D7F1E}"/>
          </ac:spMkLst>
        </pc:spChg>
        <pc:spChg chg="del">
          <ac:chgData name="Miglio, Rebecca" userId="S::rmiglio@roseville.k12.mi.us::aa7fee4f-8d40-486b-8e87-40d310f43a76" providerId="AD" clId="Web-{20325B65-0F53-7CC3-8DF7-C790E666CBD8}" dt="2021-03-10T15:28:07.001" v="179"/>
          <ac:spMkLst>
            <pc:docMk/>
            <pc:sldMk cId="1014900014" sldId="262"/>
            <ac:spMk id="6" creationId="{6D1B5991-7F69-48E1-BCA5-42F693760DD0}"/>
          </ac:spMkLst>
        </pc:spChg>
        <pc:spChg chg="mod">
          <ac:chgData name="Miglio, Rebecca" userId="S::rmiglio@roseville.k12.mi.us::aa7fee4f-8d40-486b-8e87-40d310f43a76" providerId="AD" clId="Web-{20325B65-0F53-7CC3-8DF7-C790E666CBD8}" dt="2021-03-10T15:25:39.992" v="140" actId="14100"/>
          <ac:spMkLst>
            <pc:docMk/>
            <pc:sldMk cId="1014900014" sldId="262"/>
            <ac:spMk id="7" creationId="{67E37263-536E-413E-9916-94BE13B7B013}"/>
          </ac:spMkLst>
        </pc:spChg>
        <pc:spChg chg="del">
          <ac:chgData name="Miglio, Rebecca" userId="S::rmiglio@roseville.k12.mi.us::aa7fee4f-8d40-486b-8e87-40d310f43a76" providerId="AD" clId="Web-{20325B65-0F53-7CC3-8DF7-C790E666CBD8}" dt="2021-03-10T15:28:13.298" v="180"/>
          <ac:spMkLst>
            <pc:docMk/>
            <pc:sldMk cId="1014900014" sldId="262"/>
            <ac:spMk id="8" creationId="{4D80808A-210A-4E0A-A8C9-C4B04A44EA1A}"/>
          </ac:spMkLst>
        </pc:spChg>
        <pc:spChg chg="add mod">
          <ac:chgData name="Miglio, Rebecca" userId="S::rmiglio@roseville.k12.mi.us::aa7fee4f-8d40-486b-8e87-40d310f43a76" providerId="AD" clId="Web-{20325B65-0F53-7CC3-8DF7-C790E666CBD8}" dt="2021-03-10T15:20:16.783" v="58" actId="14100"/>
          <ac:spMkLst>
            <pc:docMk/>
            <pc:sldMk cId="1014900014" sldId="262"/>
            <ac:spMk id="9" creationId="{F4B1BD54-8710-4B7F-BB69-FB124700EEF8}"/>
          </ac:spMkLst>
        </pc:spChg>
        <pc:picChg chg="add mod">
          <ac:chgData name="Miglio, Rebecca" userId="S::rmiglio@roseville.k12.mi.us::aa7fee4f-8d40-486b-8e87-40d310f43a76" providerId="AD" clId="Web-{20325B65-0F53-7CC3-8DF7-C790E666CBD8}" dt="2021-03-10T15:21:34.679" v="81" actId="14100"/>
          <ac:picMkLst>
            <pc:docMk/>
            <pc:sldMk cId="1014900014" sldId="262"/>
            <ac:picMk id="10" creationId="{6FA0057E-30E7-430E-A52F-78466281E651}"/>
          </ac:picMkLst>
        </pc:picChg>
        <pc:picChg chg="add mod">
          <ac:chgData name="Miglio, Rebecca" userId="S::rmiglio@roseville.k12.mi.us::aa7fee4f-8d40-486b-8e87-40d310f43a76" providerId="AD" clId="Web-{20325B65-0F53-7CC3-8DF7-C790E666CBD8}" dt="2021-03-10T15:23:11.904" v="116" actId="1076"/>
          <ac:picMkLst>
            <pc:docMk/>
            <pc:sldMk cId="1014900014" sldId="262"/>
            <ac:picMk id="11" creationId="{84C22A20-AA2D-4046-89EC-313390472DBD}"/>
          </ac:picMkLst>
        </pc:picChg>
        <pc:picChg chg="add mod">
          <ac:chgData name="Miglio, Rebecca" userId="S::rmiglio@roseville.k12.mi.us::aa7fee4f-8d40-486b-8e87-40d310f43a76" providerId="AD" clId="Web-{20325B65-0F53-7CC3-8DF7-C790E666CBD8}" dt="2021-03-10T15:24:50.848" v="132" actId="1076"/>
          <ac:picMkLst>
            <pc:docMk/>
            <pc:sldMk cId="1014900014" sldId="262"/>
            <ac:picMk id="12" creationId="{74814A57-93CD-4544-9E57-20F3121A6B14}"/>
          </ac:picMkLst>
        </pc:picChg>
      </pc:sldChg>
      <pc:sldChg chg="addSp modSp new mod setBg">
        <pc:chgData name="Miglio, Rebecca" userId="S::rmiglio@roseville.k12.mi.us::aa7fee4f-8d40-486b-8e87-40d310f43a76" providerId="AD" clId="Web-{20325B65-0F53-7CC3-8DF7-C790E666CBD8}" dt="2021-03-10T15:35:07.435" v="248" actId="20577"/>
        <pc:sldMkLst>
          <pc:docMk/>
          <pc:sldMk cId="3487679702" sldId="263"/>
        </pc:sldMkLst>
        <pc:spChg chg="mod ord">
          <ac:chgData name="Miglio, Rebecca" userId="S::rmiglio@roseville.k12.mi.us::aa7fee4f-8d40-486b-8e87-40d310f43a76" providerId="AD" clId="Web-{20325B65-0F53-7CC3-8DF7-C790E666CBD8}" dt="2021-03-10T15:34:07.196" v="242"/>
          <ac:spMkLst>
            <pc:docMk/>
            <pc:sldMk cId="3487679702" sldId="263"/>
            <ac:spMk id="2" creationId="{A60FDA26-7183-4398-990B-89B6B6E1026B}"/>
          </ac:spMkLst>
        </pc:spChg>
        <pc:spChg chg="mod ord">
          <ac:chgData name="Miglio, Rebecca" userId="S::rmiglio@roseville.k12.mi.us::aa7fee4f-8d40-486b-8e87-40d310f43a76" providerId="AD" clId="Web-{20325B65-0F53-7CC3-8DF7-C790E666CBD8}" dt="2021-03-10T15:35:07.435" v="248" actId="20577"/>
          <ac:spMkLst>
            <pc:docMk/>
            <pc:sldMk cId="3487679702" sldId="263"/>
            <ac:spMk id="3" creationId="{02C87F02-9DE3-4B68-9142-DABD6488A254}"/>
          </ac:spMkLst>
        </pc:spChg>
        <pc:spChg chg="add">
          <ac:chgData name="Miglio, Rebecca" userId="S::rmiglio@roseville.k12.mi.us::aa7fee4f-8d40-486b-8e87-40d310f43a76" providerId="AD" clId="Web-{20325B65-0F53-7CC3-8DF7-C790E666CBD8}" dt="2021-03-10T15:34:07.196" v="242"/>
          <ac:spMkLst>
            <pc:docMk/>
            <pc:sldMk cId="3487679702" sldId="263"/>
            <ac:spMk id="14" creationId="{F4C2B571-8160-4749-AB99-260E8052A97E}"/>
          </ac:spMkLst>
        </pc:spChg>
        <pc:spChg chg="add">
          <ac:chgData name="Miglio, Rebecca" userId="S::rmiglio@roseville.k12.mi.us::aa7fee4f-8d40-486b-8e87-40d310f43a76" providerId="AD" clId="Web-{20325B65-0F53-7CC3-8DF7-C790E666CBD8}" dt="2021-03-10T15:34:07.196" v="242"/>
          <ac:spMkLst>
            <pc:docMk/>
            <pc:sldMk cId="3487679702" sldId="263"/>
            <ac:spMk id="16" creationId="{2D529E20-662F-4915-ACD7-970C026FDB7F}"/>
          </ac:spMkLst>
        </pc:spChg>
        <pc:spChg chg="add">
          <ac:chgData name="Miglio, Rebecca" userId="S::rmiglio@roseville.k12.mi.us::aa7fee4f-8d40-486b-8e87-40d310f43a76" providerId="AD" clId="Web-{20325B65-0F53-7CC3-8DF7-C790E666CBD8}" dt="2021-03-10T15:34:07.196" v="242"/>
          <ac:spMkLst>
            <pc:docMk/>
            <pc:sldMk cId="3487679702" sldId="263"/>
            <ac:spMk id="18" creationId="{1AD5EB79-7F9A-4BBC-92A5-188382CBA1B6}"/>
          </ac:spMkLst>
        </pc:spChg>
        <pc:spChg chg="add">
          <ac:chgData name="Miglio, Rebecca" userId="S::rmiglio@roseville.k12.mi.us::aa7fee4f-8d40-486b-8e87-40d310f43a76" providerId="AD" clId="Web-{20325B65-0F53-7CC3-8DF7-C790E666CBD8}" dt="2021-03-10T15:34:07.196" v="242"/>
          <ac:spMkLst>
            <pc:docMk/>
            <pc:sldMk cId="3487679702" sldId="263"/>
            <ac:spMk id="20" creationId="{B9B8A17F-DC3A-4D9A-AA53-9BFB894CD7BA}"/>
          </ac:spMkLst>
        </pc:spChg>
        <pc:grpChg chg="add">
          <ac:chgData name="Miglio, Rebecca" userId="S::rmiglio@roseville.k12.mi.us::aa7fee4f-8d40-486b-8e87-40d310f43a76" providerId="AD" clId="Web-{20325B65-0F53-7CC3-8DF7-C790E666CBD8}" dt="2021-03-10T15:34:07.196" v="242"/>
          <ac:grpSpMkLst>
            <pc:docMk/>
            <pc:sldMk cId="3487679702" sldId="263"/>
            <ac:grpSpMk id="10" creationId="{AB8E3704-0CB2-48C2-A46B-EDB627185764}"/>
          </ac:grpSpMkLst>
        </pc:grpChg>
        <pc:picChg chg="add mod">
          <ac:chgData name="Miglio, Rebecca" userId="S::rmiglio@roseville.k12.mi.us::aa7fee4f-8d40-486b-8e87-40d310f43a76" providerId="AD" clId="Web-{20325B65-0F53-7CC3-8DF7-C790E666CBD8}" dt="2021-03-10T15:34:07.196" v="242"/>
          <ac:picMkLst>
            <pc:docMk/>
            <pc:sldMk cId="3487679702" sldId="263"/>
            <ac:picMk id="4" creationId="{B95B5AD5-B519-41B4-A5E1-5D23CDA50F5A}"/>
          </ac:picMkLst>
        </pc:picChg>
        <pc:picChg chg="add mod">
          <ac:chgData name="Miglio, Rebecca" userId="S::rmiglio@roseville.k12.mi.us::aa7fee4f-8d40-486b-8e87-40d310f43a76" providerId="AD" clId="Web-{20325B65-0F53-7CC3-8DF7-C790E666CBD8}" dt="2021-03-10T15:34:07.196" v="242"/>
          <ac:picMkLst>
            <pc:docMk/>
            <pc:sldMk cId="3487679702" sldId="263"/>
            <ac:picMk id="5" creationId="{A454F7BF-DE46-49D4-A299-7BAA7467A9FE}"/>
          </ac:picMkLst>
        </pc:picChg>
      </pc:sldChg>
      <pc:sldChg chg="addSp modSp new">
        <pc:chgData name="Miglio, Rebecca" userId="S::rmiglio@roseville.k12.mi.us::aa7fee4f-8d40-486b-8e87-40d310f43a76" providerId="AD" clId="Web-{20325B65-0F53-7CC3-8DF7-C790E666CBD8}" dt="2021-03-10T15:50:48.511" v="288" actId="20577"/>
        <pc:sldMkLst>
          <pc:docMk/>
          <pc:sldMk cId="1598289315" sldId="264"/>
        </pc:sldMkLst>
        <pc:spChg chg="mod">
          <ac:chgData name="Miglio, Rebecca" userId="S::rmiglio@roseville.k12.mi.us::aa7fee4f-8d40-486b-8e87-40d310f43a76" providerId="AD" clId="Web-{20325B65-0F53-7CC3-8DF7-C790E666CBD8}" dt="2021-03-10T15:50:48.511" v="288" actId="20577"/>
          <ac:spMkLst>
            <pc:docMk/>
            <pc:sldMk cId="1598289315" sldId="264"/>
            <ac:spMk id="2" creationId="{659D6F6E-6CF1-4EB1-8572-FC384BA1E354}"/>
          </ac:spMkLst>
        </pc:spChg>
        <pc:picChg chg="add mod">
          <ac:chgData name="Miglio, Rebecca" userId="S::rmiglio@roseville.k12.mi.us::aa7fee4f-8d40-486b-8e87-40d310f43a76" providerId="AD" clId="Web-{20325B65-0F53-7CC3-8DF7-C790E666CBD8}" dt="2021-03-10T15:50:02.602" v="262" actId="1076"/>
          <ac:picMkLst>
            <pc:docMk/>
            <pc:sldMk cId="1598289315" sldId="264"/>
            <ac:picMk id="3" creationId="{4F82C33D-4096-45B4-A3E2-33944AE45C41}"/>
          </ac:picMkLst>
        </pc:picChg>
        <pc:picChg chg="add mod">
          <ac:chgData name="Miglio, Rebecca" userId="S::rmiglio@roseville.k12.mi.us::aa7fee4f-8d40-486b-8e87-40d310f43a76" providerId="AD" clId="Web-{20325B65-0F53-7CC3-8DF7-C790E666CBD8}" dt="2021-03-10T15:49:57.211" v="260" actId="1076"/>
          <ac:picMkLst>
            <pc:docMk/>
            <pc:sldMk cId="1598289315" sldId="264"/>
            <ac:picMk id="4" creationId="{CC5694C9-75FB-4454-A350-ECE641C2217D}"/>
          </ac:picMkLst>
        </pc:picChg>
      </pc:sldChg>
      <pc:sldChg chg="new del">
        <pc:chgData name="Miglio, Rebecca" userId="S::rmiglio@roseville.k12.mi.us::aa7fee4f-8d40-486b-8e87-40d310f43a76" providerId="AD" clId="Web-{20325B65-0F53-7CC3-8DF7-C790E666CBD8}" dt="2021-03-10T15:46:08.930" v="250"/>
        <pc:sldMkLst>
          <pc:docMk/>
          <pc:sldMk cId="3094095960" sldId="264"/>
        </pc:sldMkLst>
      </pc:sldChg>
      <pc:sldChg chg="addSp delSp modSp new">
        <pc:chgData name="Miglio, Rebecca" userId="S::rmiglio@roseville.k12.mi.us::aa7fee4f-8d40-486b-8e87-40d310f43a76" providerId="AD" clId="Web-{20325B65-0F53-7CC3-8DF7-C790E666CBD8}" dt="2021-03-10T16:05:05.458" v="529" actId="1076"/>
        <pc:sldMkLst>
          <pc:docMk/>
          <pc:sldMk cId="1624017650" sldId="265"/>
        </pc:sldMkLst>
        <pc:spChg chg="mod">
          <ac:chgData name="Miglio, Rebecca" userId="S::rmiglio@roseville.k12.mi.us::aa7fee4f-8d40-486b-8e87-40d310f43a76" providerId="AD" clId="Web-{20325B65-0F53-7CC3-8DF7-C790E666CBD8}" dt="2021-03-10T15:54:51.637" v="323" actId="20577"/>
          <ac:spMkLst>
            <pc:docMk/>
            <pc:sldMk cId="1624017650" sldId="265"/>
            <ac:spMk id="2" creationId="{49CED094-F431-4FC6-B5DB-A5B5DF1CBC9D}"/>
          </ac:spMkLst>
        </pc:spChg>
        <pc:spChg chg="mod">
          <ac:chgData name="Miglio, Rebecca" userId="S::rmiglio@roseville.k12.mi.us::aa7fee4f-8d40-486b-8e87-40d310f43a76" providerId="AD" clId="Web-{20325B65-0F53-7CC3-8DF7-C790E666CBD8}" dt="2021-03-10T15:59:58.485" v="521" actId="20577"/>
          <ac:spMkLst>
            <pc:docMk/>
            <pc:sldMk cId="1624017650" sldId="265"/>
            <ac:spMk id="3" creationId="{20D82208-6BF1-4A25-851A-F5B451D304E5}"/>
          </ac:spMkLst>
        </pc:spChg>
        <pc:spChg chg="mod">
          <ac:chgData name="Miglio, Rebecca" userId="S::rmiglio@roseville.k12.mi.us::aa7fee4f-8d40-486b-8e87-40d310f43a76" providerId="AD" clId="Web-{20325B65-0F53-7CC3-8DF7-C790E666CBD8}" dt="2021-03-10T15:59:54.719" v="519" actId="20577"/>
          <ac:spMkLst>
            <pc:docMk/>
            <pc:sldMk cId="1624017650" sldId="265"/>
            <ac:spMk id="4" creationId="{78979430-B2D1-46E0-B7D3-5E9C840135DB}"/>
          </ac:spMkLst>
        </pc:spChg>
        <pc:spChg chg="mod">
          <ac:chgData name="Miglio, Rebecca" userId="S::rmiglio@roseville.k12.mi.us::aa7fee4f-8d40-486b-8e87-40d310f43a76" providerId="AD" clId="Web-{20325B65-0F53-7CC3-8DF7-C790E666CBD8}" dt="2021-03-10T15:55:34.733" v="378" actId="20577"/>
          <ac:spMkLst>
            <pc:docMk/>
            <pc:sldMk cId="1624017650" sldId="265"/>
            <ac:spMk id="5" creationId="{7E8BB801-9EE7-4AEE-A497-EC049892B469}"/>
          </ac:spMkLst>
        </pc:spChg>
        <pc:spChg chg="del">
          <ac:chgData name="Miglio, Rebecca" userId="S::rmiglio@roseville.k12.mi.us::aa7fee4f-8d40-486b-8e87-40d310f43a76" providerId="AD" clId="Web-{20325B65-0F53-7CC3-8DF7-C790E666CBD8}" dt="2021-03-10T16:01:46.554" v="524"/>
          <ac:spMkLst>
            <pc:docMk/>
            <pc:sldMk cId="1624017650" sldId="265"/>
            <ac:spMk id="6" creationId="{7EFDCDDF-4B1C-4A54-900C-21673B1644F8}"/>
          </ac:spMkLst>
        </pc:spChg>
        <pc:spChg chg="mod">
          <ac:chgData name="Miglio, Rebecca" userId="S::rmiglio@roseville.k12.mi.us::aa7fee4f-8d40-486b-8e87-40d310f43a76" providerId="AD" clId="Web-{20325B65-0F53-7CC3-8DF7-C790E666CBD8}" dt="2021-03-10T15:56:14.017" v="396" actId="1076"/>
          <ac:spMkLst>
            <pc:docMk/>
            <pc:sldMk cId="1624017650" sldId="265"/>
            <ac:spMk id="7" creationId="{7FE2A133-6D9C-4498-854B-BDD398C56FA9}"/>
          </ac:spMkLst>
        </pc:spChg>
        <pc:spChg chg="del">
          <ac:chgData name="Miglio, Rebecca" userId="S::rmiglio@roseville.k12.mi.us::aa7fee4f-8d40-486b-8e87-40d310f43a76" providerId="AD" clId="Web-{20325B65-0F53-7CC3-8DF7-C790E666CBD8}" dt="2021-03-10T16:04:44.613" v="527"/>
          <ac:spMkLst>
            <pc:docMk/>
            <pc:sldMk cId="1624017650" sldId="265"/>
            <ac:spMk id="8" creationId="{2A8F4083-037D-47E7-8EFB-10F9822F0B71}"/>
          </ac:spMkLst>
        </pc:spChg>
        <pc:picChg chg="add mod">
          <ac:chgData name="Miglio, Rebecca" userId="S::rmiglio@roseville.k12.mi.us::aa7fee4f-8d40-486b-8e87-40d310f43a76" providerId="AD" clId="Web-{20325B65-0F53-7CC3-8DF7-C790E666CBD8}" dt="2021-03-10T16:00:21.736" v="523" actId="1076"/>
          <ac:picMkLst>
            <pc:docMk/>
            <pc:sldMk cId="1624017650" sldId="265"/>
            <ac:picMk id="9" creationId="{3C0E7CF2-4374-49F1-A1A8-AC49DA33DB10}"/>
          </ac:picMkLst>
        </pc:picChg>
        <pc:picChg chg="add mod">
          <ac:chgData name="Miglio, Rebecca" userId="S::rmiglio@roseville.k12.mi.us::aa7fee4f-8d40-486b-8e87-40d310f43a76" providerId="AD" clId="Web-{20325B65-0F53-7CC3-8DF7-C790E666CBD8}" dt="2021-03-10T16:02:02.665" v="526" actId="1076"/>
          <ac:picMkLst>
            <pc:docMk/>
            <pc:sldMk cId="1624017650" sldId="265"/>
            <ac:picMk id="10" creationId="{EB9C9F9B-6026-4C86-B5D8-C6E29941FD63}"/>
          </ac:picMkLst>
        </pc:picChg>
        <pc:picChg chg="add mod">
          <ac:chgData name="Miglio, Rebecca" userId="S::rmiglio@roseville.k12.mi.us::aa7fee4f-8d40-486b-8e87-40d310f43a76" providerId="AD" clId="Web-{20325B65-0F53-7CC3-8DF7-C790E666CBD8}" dt="2021-03-10T16:05:05.458" v="529" actId="1076"/>
          <ac:picMkLst>
            <pc:docMk/>
            <pc:sldMk cId="1624017650" sldId="265"/>
            <ac:picMk id="11" creationId="{AE1C6470-47E2-4A43-9099-9A3988BAF77C}"/>
          </ac:picMkLst>
        </pc:picChg>
      </pc:sldChg>
      <pc:sldChg chg="addSp delSp modSp new">
        <pc:chgData name="Miglio, Rebecca" userId="S::rmiglio@roseville.k12.mi.us::aa7fee4f-8d40-486b-8e87-40d310f43a76" providerId="AD" clId="Web-{20325B65-0F53-7CC3-8DF7-C790E666CBD8}" dt="2021-03-10T16:47:29.921" v="1083" actId="20577"/>
        <pc:sldMkLst>
          <pc:docMk/>
          <pc:sldMk cId="3653426240" sldId="266"/>
        </pc:sldMkLst>
        <pc:spChg chg="mod">
          <ac:chgData name="Miglio, Rebecca" userId="S::rmiglio@roseville.k12.mi.us::aa7fee4f-8d40-486b-8e87-40d310f43a76" providerId="AD" clId="Web-{20325B65-0F53-7CC3-8DF7-C790E666CBD8}" dt="2021-03-10T16:06:18.494" v="543" actId="20577"/>
          <ac:spMkLst>
            <pc:docMk/>
            <pc:sldMk cId="3653426240" sldId="266"/>
            <ac:spMk id="2" creationId="{A305887D-4C81-4898-B148-7CC050EAF486}"/>
          </ac:spMkLst>
        </pc:spChg>
        <pc:spChg chg="del">
          <ac:chgData name="Miglio, Rebecca" userId="S::rmiglio@roseville.k12.mi.us::aa7fee4f-8d40-486b-8e87-40d310f43a76" providerId="AD" clId="Web-{20325B65-0F53-7CC3-8DF7-C790E666CBD8}" dt="2021-03-10T16:22:50.090" v="777"/>
          <ac:spMkLst>
            <pc:docMk/>
            <pc:sldMk cId="3653426240" sldId="266"/>
            <ac:spMk id="3" creationId="{31A01670-E9B4-4615-BABC-8A32163DA3C4}"/>
          </ac:spMkLst>
        </pc:spChg>
        <pc:spChg chg="mod">
          <ac:chgData name="Miglio, Rebecca" userId="S::rmiglio@roseville.k12.mi.us::aa7fee4f-8d40-486b-8e87-40d310f43a76" providerId="AD" clId="Web-{20325B65-0F53-7CC3-8DF7-C790E666CBD8}" dt="2021-03-10T16:08:17.924" v="647" actId="20577"/>
          <ac:spMkLst>
            <pc:docMk/>
            <pc:sldMk cId="3653426240" sldId="266"/>
            <ac:spMk id="4" creationId="{28E4B76A-298B-4B57-B1BA-C313BA880237}"/>
          </ac:spMkLst>
        </pc:spChg>
        <pc:spChg chg="add mod">
          <ac:chgData name="Miglio, Rebecca" userId="S::rmiglio@roseville.k12.mi.us::aa7fee4f-8d40-486b-8e87-40d310f43a76" providerId="AD" clId="Web-{20325B65-0F53-7CC3-8DF7-C790E666CBD8}" dt="2021-03-10T16:37:10.334" v="1012" actId="1076"/>
          <ac:spMkLst>
            <pc:docMk/>
            <pc:sldMk cId="3653426240" sldId="266"/>
            <ac:spMk id="5" creationId="{5AEBC10B-497A-4F1D-965D-313C69449984}"/>
          </ac:spMkLst>
        </pc:spChg>
        <pc:spChg chg="add mod">
          <ac:chgData name="Miglio, Rebecca" userId="S::rmiglio@roseville.k12.mi.us::aa7fee4f-8d40-486b-8e87-40d310f43a76" providerId="AD" clId="Web-{20325B65-0F53-7CC3-8DF7-C790E666CBD8}" dt="2021-03-10T16:43:45.969" v="1059" actId="1076"/>
          <ac:spMkLst>
            <pc:docMk/>
            <pc:sldMk cId="3653426240" sldId="266"/>
            <ac:spMk id="7" creationId="{8839A8F6-7802-4FFA-A356-DFF35378341D}"/>
          </ac:spMkLst>
        </pc:spChg>
        <pc:spChg chg="add mod">
          <ac:chgData name="Miglio, Rebecca" userId="S::rmiglio@roseville.k12.mi.us::aa7fee4f-8d40-486b-8e87-40d310f43a76" providerId="AD" clId="Web-{20325B65-0F53-7CC3-8DF7-C790E666CBD8}" dt="2021-03-10T16:43:55.016" v="1061" actId="1076"/>
          <ac:spMkLst>
            <pc:docMk/>
            <pc:sldMk cId="3653426240" sldId="266"/>
            <ac:spMk id="9" creationId="{329D1075-AF81-4066-AD9D-FC74BF4C992B}"/>
          </ac:spMkLst>
        </pc:spChg>
        <pc:spChg chg="add mod">
          <ac:chgData name="Miglio, Rebecca" userId="S::rmiglio@roseville.k12.mi.us::aa7fee4f-8d40-486b-8e87-40d310f43a76" providerId="AD" clId="Web-{20325B65-0F53-7CC3-8DF7-C790E666CBD8}" dt="2021-03-10T16:47:29.921" v="1083" actId="20577"/>
          <ac:spMkLst>
            <pc:docMk/>
            <pc:sldMk cId="3653426240" sldId="266"/>
            <ac:spMk id="11" creationId="{59DB0209-1D52-495C-A411-0AC1921BFC48}"/>
          </ac:spMkLst>
        </pc:spChg>
        <pc:picChg chg="add mod">
          <ac:chgData name="Miglio, Rebecca" userId="S::rmiglio@roseville.k12.mi.us::aa7fee4f-8d40-486b-8e87-40d310f43a76" providerId="AD" clId="Web-{20325B65-0F53-7CC3-8DF7-C790E666CBD8}" dt="2021-03-10T16:43:40.984" v="1058" actId="1076"/>
          <ac:picMkLst>
            <pc:docMk/>
            <pc:sldMk cId="3653426240" sldId="266"/>
            <ac:picMk id="6" creationId="{1A4B0415-DA58-4B6B-9C6C-89EABB671D4E}"/>
          </ac:picMkLst>
        </pc:picChg>
        <pc:picChg chg="add mod">
          <ac:chgData name="Miglio, Rebecca" userId="S::rmiglio@roseville.k12.mi.us::aa7fee4f-8d40-486b-8e87-40d310f43a76" providerId="AD" clId="Web-{20325B65-0F53-7CC3-8DF7-C790E666CBD8}" dt="2021-03-10T16:43:49.438" v="1060" actId="1076"/>
          <ac:picMkLst>
            <pc:docMk/>
            <pc:sldMk cId="3653426240" sldId="266"/>
            <ac:picMk id="8" creationId="{422FAF76-AD87-469F-B60D-0BBE54825725}"/>
          </ac:picMkLst>
        </pc:picChg>
        <pc:picChg chg="add mod">
          <ac:chgData name="Miglio, Rebecca" userId="S::rmiglio@roseville.k12.mi.us::aa7fee4f-8d40-486b-8e87-40d310f43a76" providerId="AD" clId="Web-{20325B65-0F53-7CC3-8DF7-C790E666CBD8}" dt="2021-03-10T16:47:07.638" v="1065" actId="14100"/>
          <ac:picMkLst>
            <pc:docMk/>
            <pc:sldMk cId="3653426240" sldId="266"/>
            <ac:picMk id="10" creationId="{E9A4BA0D-BC20-4443-899E-148BB55EB8E8}"/>
          </ac:picMkLst>
        </pc:picChg>
      </pc:sldChg>
      <pc:sldChg chg="addSp delSp modSp new">
        <pc:chgData name="Miglio, Rebecca" userId="S::rmiglio@roseville.k12.mi.us::aa7fee4f-8d40-486b-8e87-40d310f43a76" providerId="AD" clId="Web-{20325B65-0F53-7CC3-8DF7-C790E666CBD8}" dt="2021-03-10T16:21:38.961" v="776" actId="20577"/>
        <pc:sldMkLst>
          <pc:docMk/>
          <pc:sldMk cId="498783931" sldId="267"/>
        </pc:sldMkLst>
        <pc:spChg chg="mod">
          <ac:chgData name="Miglio, Rebecca" userId="S::rmiglio@roseville.k12.mi.us::aa7fee4f-8d40-486b-8e87-40d310f43a76" providerId="AD" clId="Web-{20325B65-0F53-7CC3-8DF7-C790E666CBD8}" dt="2021-03-10T16:14:15.291" v="656" actId="20577"/>
          <ac:spMkLst>
            <pc:docMk/>
            <pc:sldMk cId="498783931" sldId="267"/>
            <ac:spMk id="2" creationId="{CB6EBCA1-7A59-44E3-AD94-BA9B695FDC76}"/>
          </ac:spMkLst>
        </pc:spChg>
        <pc:spChg chg="mod">
          <ac:chgData name="Miglio, Rebecca" userId="S::rmiglio@roseville.k12.mi.us::aa7fee4f-8d40-486b-8e87-40d310f43a76" providerId="AD" clId="Web-{20325B65-0F53-7CC3-8DF7-C790E666CBD8}" dt="2021-03-10T16:21:38.961" v="776" actId="20577"/>
          <ac:spMkLst>
            <pc:docMk/>
            <pc:sldMk cId="498783931" sldId="267"/>
            <ac:spMk id="3" creationId="{39EFF519-7DCF-4BBE-ACC4-FE8188F6B779}"/>
          </ac:spMkLst>
        </pc:spChg>
        <pc:spChg chg="del mod">
          <ac:chgData name="Miglio, Rebecca" userId="S::rmiglio@roseville.k12.mi.us::aa7fee4f-8d40-486b-8e87-40d310f43a76" providerId="AD" clId="Web-{20325B65-0F53-7CC3-8DF7-C790E666CBD8}" dt="2021-03-10T16:20:09.767" v="752"/>
          <ac:spMkLst>
            <pc:docMk/>
            <pc:sldMk cId="498783931" sldId="267"/>
            <ac:spMk id="4" creationId="{80DF7718-F9DA-49BE-AF8D-0A1738689F18}"/>
          </ac:spMkLst>
        </pc:spChg>
        <pc:spChg chg="del">
          <ac:chgData name="Miglio, Rebecca" userId="S::rmiglio@roseville.k12.mi.us::aa7fee4f-8d40-486b-8e87-40d310f43a76" providerId="AD" clId="Web-{20325B65-0F53-7CC3-8DF7-C790E666CBD8}" dt="2021-03-10T16:15:23.170" v="657"/>
          <ac:spMkLst>
            <pc:docMk/>
            <pc:sldMk cId="498783931" sldId="267"/>
            <ac:spMk id="6" creationId="{36005A1F-C55B-46C3-A7CB-7D87A145D1E9}"/>
          </ac:spMkLst>
        </pc:spChg>
        <pc:picChg chg="add mod ord">
          <ac:chgData name="Miglio, Rebecca" userId="S::rmiglio@roseville.k12.mi.us::aa7fee4f-8d40-486b-8e87-40d310f43a76" providerId="AD" clId="Web-{20325B65-0F53-7CC3-8DF7-C790E666CBD8}" dt="2021-03-10T16:15:23.170" v="657"/>
          <ac:picMkLst>
            <pc:docMk/>
            <pc:sldMk cId="498783931" sldId="267"/>
            <ac:picMk id="7" creationId="{E2613A4E-BF28-4E1E-8D3C-1858D51E7879}"/>
          </ac:picMkLst>
        </pc:picChg>
        <pc:picChg chg="add del mod">
          <ac:chgData name="Miglio, Rebecca" userId="S::rmiglio@roseville.k12.mi.us::aa7fee4f-8d40-486b-8e87-40d310f43a76" providerId="AD" clId="Web-{20325B65-0F53-7CC3-8DF7-C790E666CBD8}" dt="2021-03-10T16:19:19.530" v="745"/>
          <ac:picMkLst>
            <pc:docMk/>
            <pc:sldMk cId="498783931" sldId="267"/>
            <ac:picMk id="9" creationId="{188E7399-74B1-4A63-8FB6-D6A22B0BA435}"/>
          </ac:picMkLst>
        </pc:picChg>
        <pc:picChg chg="add del">
          <ac:chgData name="Miglio, Rebecca" userId="S::rmiglio@roseville.k12.mi.us::aa7fee4f-8d40-486b-8e87-40d310f43a76" providerId="AD" clId="Web-{20325B65-0F53-7CC3-8DF7-C790E666CBD8}" dt="2021-03-10T16:17:24.616" v="660"/>
          <ac:picMkLst>
            <pc:docMk/>
            <pc:sldMk cId="498783931" sldId="267"/>
            <ac:picMk id="11" creationId="{F9515602-C6AA-4D3E-AC12-66115A125AF0}"/>
          </ac:picMkLst>
        </pc:picChg>
      </pc:sldChg>
      <pc:sldChg chg="addSp modSp new mod setBg setClrOvrMap">
        <pc:chgData name="Miglio, Rebecca" userId="S::rmiglio@roseville.k12.mi.us::aa7fee4f-8d40-486b-8e87-40d310f43a76" providerId="AD" clId="Web-{20325B65-0F53-7CC3-8DF7-C790E666CBD8}" dt="2021-03-10T16:38:28.605" v="1037" actId="1076"/>
        <pc:sldMkLst>
          <pc:docMk/>
          <pc:sldMk cId="2248016616" sldId="269"/>
        </pc:sldMkLst>
        <pc:spChg chg="mod">
          <ac:chgData name="Miglio, Rebecca" userId="S::rmiglio@roseville.k12.mi.us::aa7fee4f-8d40-486b-8e87-40d310f43a76" providerId="AD" clId="Web-{20325B65-0F53-7CC3-8DF7-C790E666CBD8}" dt="2021-03-10T16:38:28.605" v="1037" actId="1076"/>
          <ac:spMkLst>
            <pc:docMk/>
            <pc:sldMk cId="2248016616" sldId="269"/>
            <ac:spMk id="2" creationId="{2B66EDE0-E9B1-4AB0-8176-6A5CC0990A8C}"/>
          </ac:spMkLst>
        </pc:spChg>
        <pc:spChg chg="mod">
          <ac:chgData name="Miglio, Rebecca" userId="S::rmiglio@roseville.k12.mi.us::aa7fee4f-8d40-486b-8e87-40d310f43a76" providerId="AD" clId="Web-{20325B65-0F53-7CC3-8DF7-C790E666CBD8}" dt="2021-03-10T16:38:22.979" v="1036" actId="1076"/>
          <ac:spMkLst>
            <pc:docMk/>
            <pc:sldMk cId="2248016616" sldId="269"/>
            <ac:spMk id="3" creationId="{2E8A105C-E4B2-49AC-A679-6D721B4C0CDD}"/>
          </ac:spMkLst>
        </pc:spChg>
        <pc:spChg chg="add">
          <ac:chgData name="Miglio, Rebecca" userId="S::rmiglio@roseville.k12.mi.us::aa7fee4f-8d40-486b-8e87-40d310f43a76" providerId="AD" clId="Web-{20325B65-0F53-7CC3-8DF7-C790E666CBD8}" dt="2021-03-10T16:31:47.751" v="943"/>
          <ac:spMkLst>
            <pc:docMk/>
            <pc:sldMk cId="2248016616" sldId="269"/>
            <ac:spMk id="13" creationId="{B8144315-1C5A-4185-A952-25D98D303D46}"/>
          </ac:spMkLst>
        </pc:spChg>
        <pc:spChg chg="add">
          <ac:chgData name="Miglio, Rebecca" userId="S::rmiglio@roseville.k12.mi.us::aa7fee4f-8d40-486b-8e87-40d310f43a76" providerId="AD" clId="Web-{20325B65-0F53-7CC3-8DF7-C790E666CBD8}" dt="2021-03-10T16:31:47.751" v="943"/>
          <ac:spMkLst>
            <pc:docMk/>
            <pc:sldMk cId="2248016616" sldId="269"/>
            <ac:spMk id="15" creationId="{4E212B76-74CB-461F-90A3-EF4F2397A883}"/>
          </ac:spMkLst>
        </pc:spChg>
        <pc:spChg chg="add">
          <ac:chgData name="Miglio, Rebecca" userId="S::rmiglio@roseville.k12.mi.us::aa7fee4f-8d40-486b-8e87-40d310f43a76" providerId="AD" clId="Web-{20325B65-0F53-7CC3-8DF7-C790E666CBD8}" dt="2021-03-10T16:31:47.751" v="943"/>
          <ac:spMkLst>
            <pc:docMk/>
            <pc:sldMk cId="2248016616" sldId="269"/>
            <ac:spMk id="17" creationId="{81E746D0-4B37-4869-B2EF-79D5F0FFFBC9}"/>
          </ac:spMkLst>
        </pc:spChg>
        <pc:grpChg chg="add">
          <ac:chgData name="Miglio, Rebecca" userId="S::rmiglio@roseville.k12.mi.us::aa7fee4f-8d40-486b-8e87-40d310f43a76" providerId="AD" clId="Web-{20325B65-0F53-7CC3-8DF7-C790E666CBD8}" dt="2021-03-10T16:31:47.751" v="943"/>
          <ac:grpSpMkLst>
            <pc:docMk/>
            <pc:sldMk cId="2248016616" sldId="269"/>
            <ac:grpSpMk id="9" creationId="{4091D54B-59AB-4A5E-8E9E-0421BD66D4FB}"/>
          </ac:grpSpMkLst>
        </pc:grpChg>
        <pc:picChg chg="add mod">
          <ac:chgData name="Miglio, Rebecca" userId="S::rmiglio@roseville.k12.mi.us::aa7fee4f-8d40-486b-8e87-40d310f43a76" providerId="AD" clId="Web-{20325B65-0F53-7CC3-8DF7-C790E666CBD8}" dt="2021-03-10T16:32:35.566" v="951" actId="1076"/>
          <ac:picMkLst>
            <pc:docMk/>
            <pc:sldMk cId="2248016616" sldId="269"/>
            <ac:picMk id="4" creationId="{F56DDEBA-1CD2-427B-96A6-4E240167D0B3}"/>
          </ac:picMkLst>
        </pc:picChg>
      </pc:sldChg>
    </pc:docChg>
  </pc:docChgLst>
  <pc:docChgLst>
    <pc:chgData name="Felker, Jacquelyn" userId="S::jfelker@roseville.k12.mi.us::1ce060fd-050f-43c1-938c-ef89c6230805" providerId="AD" clId="Web-{3B8812A7-9C97-2FB8-5E81-5F62BD2060D8}"/>
    <pc:docChg chg="addSld modSld">
      <pc:chgData name="Felker, Jacquelyn" userId="S::jfelker@roseville.k12.mi.us::1ce060fd-050f-43c1-938c-ef89c6230805" providerId="AD" clId="Web-{3B8812A7-9C97-2FB8-5E81-5F62BD2060D8}" dt="2021-03-29T15:08:07.582" v="124" actId="1076"/>
      <pc:docMkLst>
        <pc:docMk/>
      </pc:docMkLst>
      <pc:sldChg chg="addSp modSp">
        <pc:chgData name="Felker, Jacquelyn" userId="S::jfelker@roseville.k12.mi.us::1ce060fd-050f-43c1-938c-ef89c6230805" providerId="AD" clId="Web-{3B8812A7-9C97-2FB8-5E81-5F62BD2060D8}" dt="2021-03-29T15:08:07.582" v="124" actId="1076"/>
        <pc:sldMkLst>
          <pc:docMk/>
          <pc:sldMk cId="1528388577" sldId="270"/>
        </pc:sldMkLst>
        <pc:spChg chg="add mod">
          <ac:chgData name="Felker, Jacquelyn" userId="S::jfelker@roseville.k12.mi.us::1ce060fd-050f-43c1-938c-ef89c6230805" providerId="AD" clId="Web-{3B8812A7-9C97-2FB8-5E81-5F62BD2060D8}" dt="2021-03-29T15:06:58.596" v="116" actId="20577"/>
          <ac:spMkLst>
            <pc:docMk/>
            <pc:sldMk cId="1528388577" sldId="270"/>
            <ac:spMk id="3" creationId="{BA543266-8F58-442D-A9EA-8CB8F11CCA66}"/>
          </ac:spMkLst>
        </pc:spChg>
        <pc:spChg chg="add mod">
          <ac:chgData name="Felker, Jacquelyn" userId="S::jfelker@roseville.k12.mi.us::1ce060fd-050f-43c1-938c-ef89c6230805" providerId="AD" clId="Web-{3B8812A7-9C97-2FB8-5E81-5F62BD2060D8}" dt="2021-03-29T15:07:10.659" v="120" actId="20577"/>
          <ac:spMkLst>
            <pc:docMk/>
            <pc:sldMk cId="1528388577" sldId="270"/>
            <ac:spMk id="5" creationId="{87449D7E-242E-46D1-9583-6289EFFBD481}"/>
          </ac:spMkLst>
        </pc:spChg>
        <pc:picChg chg="add mod">
          <ac:chgData name="Felker, Jacquelyn" userId="S::jfelker@roseville.k12.mi.us::1ce060fd-050f-43c1-938c-ef89c6230805" providerId="AD" clId="Web-{3B8812A7-9C97-2FB8-5E81-5F62BD2060D8}" dt="2021-03-29T15:07:01.346" v="117" actId="1076"/>
          <ac:picMkLst>
            <pc:docMk/>
            <pc:sldMk cId="1528388577" sldId="270"/>
            <ac:picMk id="4" creationId="{D02C8DCC-5EDD-4E3C-88DE-514E75DA0F2B}"/>
          </ac:picMkLst>
        </pc:picChg>
        <pc:picChg chg="add mod">
          <ac:chgData name="Felker, Jacquelyn" userId="S::jfelker@roseville.k12.mi.us::1ce060fd-050f-43c1-938c-ef89c6230805" providerId="AD" clId="Web-{3B8812A7-9C97-2FB8-5E81-5F62BD2060D8}" dt="2021-03-29T15:08:07.582" v="124" actId="1076"/>
          <ac:picMkLst>
            <pc:docMk/>
            <pc:sldMk cId="1528388577" sldId="270"/>
            <ac:picMk id="6" creationId="{B0F6ACAD-4608-43CC-BFDE-533F7A743684}"/>
          </ac:picMkLst>
        </pc:picChg>
      </pc:sldChg>
      <pc:sldChg chg="new">
        <pc:chgData name="Felker, Jacquelyn" userId="S::jfelker@roseville.k12.mi.us::1ce060fd-050f-43c1-938c-ef89c6230805" providerId="AD" clId="Web-{3B8812A7-9C97-2FB8-5E81-5F62BD2060D8}" dt="2021-03-29T15:07:43.316" v="123"/>
        <pc:sldMkLst>
          <pc:docMk/>
          <pc:sldMk cId="3242190048" sldId="272"/>
        </pc:sldMkLst>
      </pc:sldChg>
    </pc:docChg>
  </pc:docChgLst>
  <pc:docChgLst>
    <pc:chgData name="Felker, Jacquelyn" userId="S::jfelker@roseville.k12.mi.us::1ce060fd-050f-43c1-938c-ef89c6230805" providerId="AD" clId="Web-{AE419F38-92D5-77D1-9BA2-49F73E59D3C2}"/>
    <pc:docChg chg="modSld">
      <pc:chgData name="Felker, Jacquelyn" userId="S::jfelker@roseville.k12.mi.us::1ce060fd-050f-43c1-938c-ef89c6230805" providerId="AD" clId="Web-{AE419F38-92D5-77D1-9BA2-49F73E59D3C2}" dt="2021-03-10T15:49:46.327" v="2" actId="20577"/>
      <pc:docMkLst>
        <pc:docMk/>
      </pc:docMkLst>
      <pc:sldChg chg="modSp">
        <pc:chgData name="Felker, Jacquelyn" userId="S::jfelker@roseville.k12.mi.us::1ce060fd-050f-43c1-938c-ef89c6230805" providerId="AD" clId="Web-{AE419F38-92D5-77D1-9BA2-49F73E59D3C2}" dt="2021-03-10T15:49:46.327" v="2" actId="20577"/>
        <pc:sldMkLst>
          <pc:docMk/>
          <pc:sldMk cId="56007008" sldId="261"/>
        </pc:sldMkLst>
        <pc:spChg chg="mod">
          <ac:chgData name="Felker, Jacquelyn" userId="S::jfelker@roseville.k12.mi.us::1ce060fd-050f-43c1-938c-ef89c6230805" providerId="AD" clId="Web-{AE419F38-92D5-77D1-9BA2-49F73E59D3C2}" dt="2021-03-10T15:49:46.327" v="2" actId="20577"/>
          <ac:spMkLst>
            <pc:docMk/>
            <pc:sldMk cId="56007008" sldId="261"/>
            <ac:spMk id="2" creationId="{93508D77-5259-4441-BB2B-684521753805}"/>
          </ac:spMkLst>
        </pc:spChg>
      </pc:sldChg>
    </pc:docChg>
  </pc:docChgLst>
  <pc:docChgLst>
    <pc:chgData name="Felker, Jacquelyn" userId="1ce060fd-050f-43c1-938c-ef89c6230805" providerId="ADAL" clId="{F08FD2E2-42A2-4894-B621-4AF6AE1F02F6}"/>
    <pc:docChg chg="undo custSel addSld delSld modSld sldOrd">
      <pc:chgData name="Felker, Jacquelyn" userId="1ce060fd-050f-43c1-938c-ef89c6230805" providerId="ADAL" clId="{F08FD2E2-42A2-4894-B621-4AF6AE1F02F6}" dt="2021-03-10T16:28:07.881" v="1145" actId="14100"/>
      <pc:docMkLst>
        <pc:docMk/>
      </pc:docMkLst>
      <pc:sldChg chg="delSp del delDesignElem">
        <pc:chgData name="Felker, Jacquelyn" userId="1ce060fd-050f-43c1-938c-ef89c6230805" providerId="ADAL" clId="{F08FD2E2-42A2-4894-B621-4AF6AE1F02F6}" dt="2021-03-03T14:49:32.612" v="62" actId="2696"/>
        <pc:sldMkLst>
          <pc:docMk/>
          <pc:sldMk cId="109857222" sldId="256"/>
        </pc:sldMkLst>
        <pc:spChg chg="del">
          <ac:chgData name="Felker, Jacquelyn" userId="1ce060fd-050f-43c1-938c-ef89c6230805" providerId="ADAL" clId="{F08FD2E2-42A2-4894-B621-4AF6AE1F02F6}" dt="2021-03-03T14:46:22.348" v="41"/>
          <ac:spMkLst>
            <pc:docMk/>
            <pc:sldMk cId="109857222" sldId="256"/>
            <ac:spMk id="7" creationId="{80BB07B4-8756-4AE5-A848-6EA4FA2EDC1F}"/>
          </ac:spMkLst>
        </pc:spChg>
      </pc:sldChg>
      <pc:sldChg chg="addSp modSp mod setBg">
        <pc:chgData name="Felker, Jacquelyn" userId="1ce060fd-050f-43c1-938c-ef89c6230805" providerId="ADAL" clId="{F08FD2E2-42A2-4894-B621-4AF6AE1F02F6}" dt="2021-03-03T14:59:26.821" v="828" actId="20577"/>
        <pc:sldMkLst>
          <pc:docMk/>
          <pc:sldMk cId="148850337" sldId="257"/>
        </pc:sldMkLst>
        <pc:spChg chg="add mod">
          <ac:chgData name="Felker, Jacquelyn" userId="1ce060fd-050f-43c1-938c-ef89c6230805" providerId="ADAL" clId="{F08FD2E2-42A2-4894-B621-4AF6AE1F02F6}" dt="2021-03-03T14:59:26.821" v="828" actId="20577"/>
          <ac:spMkLst>
            <pc:docMk/>
            <pc:sldMk cId="148850337" sldId="257"/>
            <ac:spMk id="2" creationId="{D3BC8F90-536E-4C72-B92C-ECDD7391B57A}"/>
          </ac:spMkLst>
        </pc:spChg>
        <pc:spChg chg="add">
          <ac:chgData name="Felker, Jacquelyn" userId="1ce060fd-050f-43c1-938c-ef89c6230805" providerId="ADAL" clId="{F08FD2E2-42A2-4894-B621-4AF6AE1F02F6}" dt="2021-03-03T14:46:30.945" v="42" actId="26606"/>
          <ac:spMkLst>
            <pc:docMk/>
            <pc:sldMk cId="148850337" sldId="257"/>
            <ac:spMk id="18" creationId="{20E145FF-1D18-4246-A2BA-9F6B4D53364C}"/>
          </ac:spMkLst>
        </pc:spChg>
        <pc:spChg chg="add">
          <ac:chgData name="Felker, Jacquelyn" userId="1ce060fd-050f-43c1-938c-ef89c6230805" providerId="ADAL" clId="{F08FD2E2-42A2-4894-B621-4AF6AE1F02F6}" dt="2021-03-03T14:46:30.945" v="42" actId="26606"/>
          <ac:spMkLst>
            <pc:docMk/>
            <pc:sldMk cId="148850337" sldId="257"/>
            <ac:spMk id="20" creationId="{B219AE65-9B94-44EA-BEF3-EF4BFA169C81}"/>
          </ac:spMkLst>
        </pc:spChg>
        <pc:spChg chg="add">
          <ac:chgData name="Felker, Jacquelyn" userId="1ce060fd-050f-43c1-938c-ef89c6230805" providerId="ADAL" clId="{F08FD2E2-42A2-4894-B621-4AF6AE1F02F6}" dt="2021-03-03T14:46:30.945" v="42" actId="26606"/>
          <ac:spMkLst>
            <pc:docMk/>
            <pc:sldMk cId="148850337" sldId="257"/>
            <ac:spMk id="22" creationId="{F0C81A57-9CD5-461B-8FFE-4A8CB6CFBE01}"/>
          </ac:spMkLst>
        </pc:spChg>
        <pc:grpChg chg="add">
          <ac:chgData name="Felker, Jacquelyn" userId="1ce060fd-050f-43c1-938c-ef89c6230805" providerId="ADAL" clId="{F08FD2E2-42A2-4894-B621-4AF6AE1F02F6}" dt="2021-03-03T14:46:30.945" v="42" actId="26606"/>
          <ac:grpSpMkLst>
            <pc:docMk/>
            <pc:sldMk cId="148850337" sldId="257"/>
            <ac:grpSpMk id="7" creationId="{7084313B-C03D-4981-9786-879159A60395}"/>
          </ac:grpSpMkLst>
        </pc:grpChg>
        <pc:grpChg chg="add">
          <ac:chgData name="Felker, Jacquelyn" userId="1ce060fd-050f-43c1-938c-ef89c6230805" providerId="ADAL" clId="{F08FD2E2-42A2-4894-B621-4AF6AE1F02F6}" dt="2021-03-03T14:46:30.945" v="42" actId="26606"/>
          <ac:grpSpMkLst>
            <pc:docMk/>
            <pc:sldMk cId="148850337" sldId="257"/>
            <ac:grpSpMk id="24" creationId="{3086C462-37F4-494D-8292-CCB95221CC1A}"/>
          </ac:grpSpMkLst>
        </pc:grpChg>
        <pc:cxnChg chg="add">
          <ac:chgData name="Felker, Jacquelyn" userId="1ce060fd-050f-43c1-938c-ef89c6230805" providerId="ADAL" clId="{F08FD2E2-42A2-4894-B621-4AF6AE1F02F6}" dt="2021-03-03T14:46:30.945" v="42" actId="26606"/>
          <ac:cxnSpMkLst>
            <pc:docMk/>
            <pc:sldMk cId="148850337" sldId="257"/>
            <ac:cxnSpMk id="28" creationId="{AD23B2CD-009B-425A-9616-1E1AD1D5AB46}"/>
          </ac:cxnSpMkLst>
        </pc:cxnChg>
      </pc:sldChg>
      <pc:sldChg chg="addSp delSp modSp new mod ord">
        <pc:chgData name="Felker, Jacquelyn" userId="1ce060fd-050f-43c1-938c-ef89c6230805" providerId="ADAL" clId="{F08FD2E2-42A2-4894-B621-4AF6AE1F02F6}" dt="2021-03-03T14:49:34.528" v="64"/>
        <pc:sldMkLst>
          <pc:docMk/>
          <pc:sldMk cId="2496204145" sldId="258"/>
        </pc:sldMkLst>
        <pc:spChg chg="del">
          <ac:chgData name="Felker, Jacquelyn" userId="1ce060fd-050f-43c1-938c-ef89c6230805" providerId="ADAL" clId="{F08FD2E2-42A2-4894-B621-4AF6AE1F02F6}" dt="2021-03-03T14:46:58.399" v="44" actId="21"/>
          <ac:spMkLst>
            <pc:docMk/>
            <pc:sldMk cId="2496204145" sldId="258"/>
            <ac:spMk id="2" creationId="{CF41B037-DC51-4E20-A7DB-60ED6ED4A756}"/>
          </ac:spMkLst>
        </pc:spChg>
        <pc:spChg chg="del">
          <ac:chgData name="Felker, Jacquelyn" userId="1ce060fd-050f-43c1-938c-ef89c6230805" providerId="ADAL" clId="{F08FD2E2-42A2-4894-B621-4AF6AE1F02F6}" dt="2021-03-03T14:47:01.568" v="45" actId="21"/>
          <ac:spMkLst>
            <pc:docMk/>
            <pc:sldMk cId="2496204145" sldId="258"/>
            <ac:spMk id="3" creationId="{F934A0BA-CCE3-4C12-865F-E73C5EE4FFA5}"/>
          </ac:spMkLst>
        </pc:spChg>
        <pc:spChg chg="add del mod">
          <ac:chgData name="Felker, Jacquelyn" userId="1ce060fd-050f-43c1-938c-ef89c6230805" providerId="ADAL" clId="{F08FD2E2-42A2-4894-B621-4AF6AE1F02F6}" dt="2021-03-03T14:47:06.448" v="47" actId="21"/>
          <ac:spMkLst>
            <pc:docMk/>
            <pc:sldMk cId="2496204145" sldId="258"/>
            <ac:spMk id="4" creationId="{295B43F1-C68E-4DC7-93C2-5F25E06E9246}"/>
          </ac:spMkLst>
        </pc:spChg>
        <pc:spChg chg="add mod">
          <ac:chgData name="Felker, Jacquelyn" userId="1ce060fd-050f-43c1-938c-ef89c6230805" providerId="ADAL" clId="{F08FD2E2-42A2-4894-B621-4AF6AE1F02F6}" dt="2021-03-03T14:49:26.737" v="61" actId="2711"/>
          <ac:spMkLst>
            <pc:docMk/>
            <pc:sldMk cId="2496204145" sldId="258"/>
            <ac:spMk id="6" creationId="{5DB08C5B-92AA-40C0-BB3B-D4A8B90A2157}"/>
          </ac:spMkLst>
        </pc:spChg>
        <pc:picChg chg="add del mod">
          <ac:chgData name="Felker, Jacquelyn" userId="1ce060fd-050f-43c1-938c-ef89c6230805" providerId="ADAL" clId="{F08FD2E2-42A2-4894-B621-4AF6AE1F02F6}" dt="2021-03-03T14:47:18.385" v="49"/>
          <ac:picMkLst>
            <pc:docMk/>
            <pc:sldMk cId="2496204145" sldId="258"/>
            <ac:picMk id="5" creationId="{0233E427-F03D-47A1-A4F6-8F9A5CFE263B}"/>
          </ac:picMkLst>
        </pc:picChg>
      </pc:sldChg>
      <pc:sldChg chg="modSp add mod">
        <pc:chgData name="Felker, Jacquelyn" userId="1ce060fd-050f-43c1-938c-ef89c6230805" providerId="ADAL" clId="{F08FD2E2-42A2-4894-B621-4AF6AE1F02F6}" dt="2021-03-03T14:54:23.996" v="529" actId="20577"/>
        <pc:sldMkLst>
          <pc:docMk/>
          <pc:sldMk cId="711745848" sldId="259"/>
        </pc:sldMkLst>
        <pc:spChg chg="mod">
          <ac:chgData name="Felker, Jacquelyn" userId="1ce060fd-050f-43c1-938c-ef89c6230805" providerId="ADAL" clId="{F08FD2E2-42A2-4894-B621-4AF6AE1F02F6}" dt="2021-03-03T14:54:23.996" v="529" actId="20577"/>
          <ac:spMkLst>
            <pc:docMk/>
            <pc:sldMk cId="711745848" sldId="259"/>
            <ac:spMk id="2" creationId="{D3BC8F90-536E-4C72-B92C-ECDD7391B57A}"/>
          </ac:spMkLst>
        </pc:spChg>
      </pc:sldChg>
      <pc:sldChg chg="add del">
        <pc:chgData name="Felker, Jacquelyn" userId="1ce060fd-050f-43c1-938c-ef89c6230805" providerId="ADAL" clId="{F08FD2E2-42A2-4894-B621-4AF6AE1F02F6}" dt="2021-03-03T14:50:11.993" v="68" actId="2890"/>
        <pc:sldMkLst>
          <pc:docMk/>
          <pc:sldMk cId="1132481724" sldId="259"/>
        </pc:sldMkLst>
      </pc:sldChg>
      <pc:sldChg chg="delSp modSp new mod">
        <pc:chgData name="Felker, Jacquelyn" userId="1ce060fd-050f-43c1-938c-ef89c6230805" providerId="ADAL" clId="{F08FD2E2-42A2-4894-B621-4AF6AE1F02F6}" dt="2021-03-03T14:58:30.461" v="794" actId="14100"/>
        <pc:sldMkLst>
          <pc:docMk/>
          <pc:sldMk cId="1528983682" sldId="260"/>
        </pc:sldMkLst>
        <pc:spChg chg="mod">
          <ac:chgData name="Felker, Jacquelyn" userId="1ce060fd-050f-43c1-938c-ef89c6230805" providerId="ADAL" clId="{F08FD2E2-42A2-4894-B621-4AF6AE1F02F6}" dt="2021-03-03T14:58:30.461" v="794" actId="14100"/>
          <ac:spMkLst>
            <pc:docMk/>
            <pc:sldMk cId="1528983682" sldId="260"/>
            <ac:spMk id="2" creationId="{BEE45A12-C1BF-402F-9E2F-D3C20C9097DE}"/>
          </ac:spMkLst>
        </pc:spChg>
        <pc:spChg chg="mod">
          <ac:chgData name="Felker, Jacquelyn" userId="1ce060fd-050f-43c1-938c-ef89c6230805" providerId="ADAL" clId="{F08FD2E2-42A2-4894-B621-4AF6AE1F02F6}" dt="2021-03-03T14:58:08.077" v="788" actId="20577"/>
          <ac:spMkLst>
            <pc:docMk/>
            <pc:sldMk cId="1528983682" sldId="260"/>
            <ac:spMk id="3" creationId="{F89D7E1F-B108-4EA7-8E11-FAF244A3F268}"/>
          </ac:spMkLst>
        </pc:spChg>
        <pc:spChg chg="del">
          <ac:chgData name="Felker, Jacquelyn" userId="1ce060fd-050f-43c1-938c-ef89c6230805" providerId="ADAL" clId="{F08FD2E2-42A2-4894-B621-4AF6AE1F02F6}" dt="2021-03-03T14:58:11.875" v="789" actId="21"/>
          <ac:spMkLst>
            <pc:docMk/>
            <pc:sldMk cId="1528983682" sldId="260"/>
            <ac:spMk id="4" creationId="{95781942-0EDE-4B6C-ABC4-481248B11B8C}"/>
          </ac:spMkLst>
        </pc:spChg>
      </pc:sldChg>
      <pc:sldChg chg="modSp new mod ord">
        <pc:chgData name="Felker, Jacquelyn" userId="1ce060fd-050f-43c1-938c-ef89c6230805" providerId="ADAL" clId="{F08FD2E2-42A2-4894-B621-4AF6AE1F02F6}" dt="2021-03-10T16:21:08.989" v="1004"/>
        <pc:sldMkLst>
          <pc:docMk/>
          <pc:sldMk cId="56007008" sldId="261"/>
        </pc:sldMkLst>
        <pc:spChg chg="mod">
          <ac:chgData name="Felker, Jacquelyn" userId="1ce060fd-050f-43c1-938c-ef89c6230805" providerId="ADAL" clId="{F08FD2E2-42A2-4894-B621-4AF6AE1F02F6}" dt="2021-03-03T15:04:05.523" v="1002" actId="1076"/>
          <ac:spMkLst>
            <pc:docMk/>
            <pc:sldMk cId="56007008" sldId="261"/>
            <ac:spMk id="2" creationId="{93508D77-5259-4441-BB2B-684521753805}"/>
          </ac:spMkLst>
        </pc:spChg>
        <pc:spChg chg="mod">
          <ac:chgData name="Felker, Jacquelyn" userId="1ce060fd-050f-43c1-938c-ef89c6230805" providerId="ADAL" clId="{F08FD2E2-42A2-4894-B621-4AF6AE1F02F6}" dt="2021-03-03T15:03:15.033" v="912" actId="1076"/>
          <ac:spMkLst>
            <pc:docMk/>
            <pc:sldMk cId="56007008" sldId="261"/>
            <ac:spMk id="3" creationId="{0BED42F4-55AD-4AE9-A66E-CAFE545199CC}"/>
          </ac:spMkLst>
        </pc:spChg>
      </pc:sldChg>
      <pc:sldChg chg="addSp modSp new mod">
        <pc:chgData name="Felker, Jacquelyn" userId="1ce060fd-050f-43c1-938c-ef89c6230805" providerId="ADAL" clId="{F08FD2E2-42A2-4894-B621-4AF6AE1F02F6}" dt="2021-03-10T16:28:07.881" v="1145" actId="14100"/>
        <pc:sldMkLst>
          <pc:docMk/>
          <pc:sldMk cId="1067184611" sldId="268"/>
        </pc:sldMkLst>
        <pc:spChg chg="mod">
          <ac:chgData name="Felker, Jacquelyn" userId="1ce060fd-050f-43c1-938c-ef89c6230805" providerId="ADAL" clId="{F08FD2E2-42A2-4894-B621-4AF6AE1F02F6}" dt="2021-03-10T16:21:33.331" v="1031" actId="20577"/>
          <ac:spMkLst>
            <pc:docMk/>
            <pc:sldMk cId="1067184611" sldId="268"/>
            <ac:spMk id="2" creationId="{4F9C1272-9702-41ED-8EA6-87BF26437C15}"/>
          </ac:spMkLst>
        </pc:spChg>
        <pc:spChg chg="add mod">
          <ac:chgData name="Felker, Jacquelyn" userId="1ce060fd-050f-43c1-938c-ef89c6230805" providerId="ADAL" clId="{F08FD2E2-42A2-4894-B621-4AF6AE1F02F6}" dt="2021-03-10T16:25:30.451" v="1137"/>
          <ac:spMkLst>
            <pc:docMk/>
            <pc:sldMk cId="1067184611" sldId="268"/>
            <ac:spMk id="5" creationId="{3C932345-C0BD-40A0-830A-75B8F7395BFD}"/>
          </ac:spMkLst>
        </pc:spChg>
        <pc:spChg chg="add mod">
          <ac:chgData name="Felker, Jacquelyn" userId="1ce060fd-050f-43c1-938c-ef89c6230805" providerId="ADAL" clId="{F08FD2E2-42A2-4894-B621-4AF6AE1F02F6}" dt="2021-03-10T16:27:30.622" v="1141"/>
          <ac:spMkLst>
            <pc:docMk/>
            <pc:sldMk cId="1067184611" sldId="268"/>
            <ac:spMk id="8" creationId="{FC3B1D1B-47A2-4067-842E-2E77D30EDB53}"/>
          </ac:spMkLst>
        </pc:spChg>
        <pc:picChg chg="add mod">
          <ac:chgData name="Felker, Jacquelyn" userId="1ce060fd-050f-43c1-938c-ef89c6230805" providerId="ADAL" clId="{F08FD2E2-42A2-4894-B621-4AF6AE1F02F6}" dt="2021-03-10T16:28:07.881" v="1145" actId="14100"/>
          <ac:picMkLst>
            <pc:docMk/>
            <pc:sldMk cId="1067184611" sldId="268"/>
            <ac:picMk id="4" creationId="{17751EA7-24DB-42FC-BD90-78EC82021362}"/>
          </ac:picMkLst>
        </pc:picChg>
        <pc:picChg chg="add mod">
          <ac:chgData name="Felker, Jacquelyn" userId="1ce060fd-050f-43c1-938c-ef89c6230805" providerId="ADAL" clId="{F08FD2E2-42A2-4894-B621-4AF6AE1F02F6}" dt="2021-03-10T16:28:03.725" v="1144" actId="1076"/>
          <ac:picMkLst>
            <pc:docMk/>
            <pc:sldMk cId="1067184611" sldId="268"/>
            <ac:picMk id="10" creationId="{35053777-A1F0-4B43-B733-7A8DAE1D3080}"/>
          </ac:picMkLst>
        </pc:picChg>
        <pc:cxnChg chg="add">
          <ac:chgData name="Felker, Jacquelyn" userId="1ce060fd-050f-43c1-938c-ef89c6230805" providerId="ADAL" clId="{F08FD2E2-42A2-4894-B621-4AF6AE1F02F6}" dt="2021-03-10T16:26:13.017" v="1138" actId="11529"/>
          <ac:cxnSpMkLst>
            <pc:docMk/>
            <pc:sldMk cId="1067184611" sldId="268"/>
            <ac:cxnSpMk id="7" creationId="{9E26D1EC-D849-4715-9F01-3F53A64FC272}"/>
          </ac:cxnSpMkLst>
        </pc:cxnChg>
      </pc:sldChg>
    </pc:docChg>
  </pc:docChgLst>
  <pc:docChgLst>
    <pc:chgData name="Felker, Jacquelyn" userId="S::jfelker@roseville.k12.mi.us::1ce060fd-050f-43c1-938c-ef89c6230805" providerId="AD" clId="Web-{706DB99F-F0C4-B000-C256-24FD5C251572}"/>
    <pc:docChg chg="addSld modSld">
      <pc:chgData name="Felker, Jacquelyn" userId="S::jfelker@roseville.k12.mi.us::1ce060fd-050f-43c1-938c-ef89c6230805" providerId="AD" clId="Web-{706DB99F-F0C4-B000-C256-24FD5C251572}" dt="2021-03-30T19:56:41.808" v="379" actId="20577"/>
      <pc:docMkLst>
        <pc:docMk/>
      </pc:docMkLst>
      <pc:sldChg chg="modSp">
        <pc:chgData name="Felker, Jacquelyn" userId="S::jfelker@roseville.k12.mi.us::1ce060fd-050f-43c1-938c-ef89c6230805" providerId="AD" clId="Web-{706DB99F-F0C4-B000-C256-24FD5C251572}" dt="2021-03-30T19:44:33.451" v="0" actId="20577"/>
        <pc:sldMkLst>
          <pc:docMk/>
          <pc:sldMk cId="1528388577" sldId="270"/>
        </pc:sldMkLst>
        <pc:spChg chg="mod">
          <ac:chgData name="Felker, Jacquelyn" userId="S::jfelker@roseville.k12.mi.us::1ce060fd-050f-43c1-938c-ef89c6230805" providerId="AD" clId="Web-{706DB99F-F0C4-B000-C256-24FD5C251572}" dt="2021-03-30T19:44:33.451" v="0" actId="20577"/>
          <ac:spMkLst>
            <pc:docMk/>
            <pc:sldMk cId="1528388577" sldId="270"/>
            <ac:spMk id="5" creationId="{87449D7E-242E-46D1-9583-6289EFFBD481}"/>
          </ac:spMkLst>
        </pc:spChg>
      </pc:sldChg>
      <pc:sldChg chg="addSp modSp">
        <pc:chgData name="Felker, Jacquelyn" userId="S::jfelker@roseville.k12.mi.us::1ce060fd-050f-43c1-938c-ef89c6230805" providerId="AD" clId="Web-{706DB99F-F0C4-B000-C256-24FD5C251572}" dt="2021-03-30T19:48:57.659" v="190" actId="20577"/>
        <pc:sldMkLst>
          <pc:docMk/>
          <pc:sldMk cId="3242190048" sldId="272"/>
        </pc:sldMkLst>
        <pc:spChg chg="mod">
          <ac:chgData name="Felker, Jacquelyn" userId="S::jfelker@roseville.k12.mi.us::1ce060fd-050f-43c1-938c-ef89c6230805" providerId="AD" clId="Web-{706DB99F-F0C4-B000-C256-24FD5C251572}" dt="2021-03-30T19:45:00.811" v="8" actId="20577"/>
          <ac:spMkLst>
            <pc:docMk/>
            <pc:sldMk cId="3242190048" sldId="272"/>
            <ac:spMk id="2" creationId="{84D34083-DD39-42EE-B828-74C456DA0FC4}"/>
          </ac:spMkLst>
        </pc:spChg>
        <pc:spChg chg="mod">
          <ac:chgData name="Felker, Jacquelyn" userId="S::jfelker@roseville.k12.mi.us::1ce060fd-050f-43c1-938c-ef89c6230805" providerId="AD" clId="Web-{706DB99F-F0C4-B000-C256-24FD5C251572}" dt="2021-03-30T19:48:57.659" v="190" actId="20577"/>
          <ac:spMkLst>
            <pc:docMk/>
            <pc:sldMk cId="3242190048" sldId="272"/>
            <ac:spMk id="3" creationId="{5696D3C8-D3A0-4962-A395-22746462C83F}"/>
          </ac:spMkLst>
        </pc:spChg>
        <pc:picChg chg="add mod">
          <ac:chgData name="Felker, Jacquelyn" userId="S::jfelker@roseville.k12.mi.us::1ce060fd-050f-43c1-938c-ef89c6230805" providerId="AD" clId="Web-{706DB99F-F0C4-B000-C256-24FD5C251572}" dt="2021-03-30T19:48:16.424" v="181" actId="1076"/>
          <ac:picMkLst>
            <pc:docMk/>
            <pc:sldMk cId="3242190048" sldId="272"/>
            <ac:picMk id="4" creationId="{64B9C802-798A-48DB-850A-8CF55BB87714}"/>
          </ac:picMkLst>
        </pc:picChg>
        <pc:picChg chg="add mod">
          <ac:chgData name="Felker, Jacquelyn" userId="S::jfelker@roseville.k12.mi.us::1ce060fd-050f-43c1-938c-ef89c6230805" providerId="AD" clId="Web-{706DB99F-F0C4-B000-C256-24FD5C251572}" dt="2021-03-30T19:48:51.190" v="188" actId="1076"/>
          <ac:picMkLst>
            <pc:docMk/>
            <pc:sldMk cId="3242190048" sldId="272"/>
            <ac:picMk id="5" creationId="{2EC25641-94A4-4F5E-B96C-40868827839E}"/>
          </ac:picMkLst>
        </pc:picChg>
      </pc:sldChg>
      <pc:sldChg chg="addSp delSp modSp new">
        <pc:chgData name="Felker, Jacquelyn" userId="S::jfelker@roseville.k12.mi.us::1ce060fd-050f-43c1-938c-ef89c6230805" providerId="AD" clId="Web-{706DB99F-F0C4-B000-C256-24FD5C251572}" dt="2021-03-30T19:56:41.808" v="379" actId="20577"/>
        <pc:sldMkLst>
          <pc:docMk/>
          <pc:sldMk cId="4253274993" sldId="273"/>
        </pc:sldMkLst>
        <pc:spChg chg="mod">
          <ac:chgData name="Felker, Jacquelyn" userId="S::jfelker@roseville.k12.mi.us::1ce060fd-050f-43c1-938c-ef89c6230805" providerId="AD" clId="Web-{706DB99F-F0C4-B000-C256-24FD5C251572}" dt="2021-03-30T19:51:30.771" v="217" actId="20577"/>
          <ac:spMkLst>
            <pc:docMk/>
            <pc:sldMk cId="4253274993" sldId="273"/>
            <ac:spMk id="2" creationId="{C837234A-ECFD-4B6F-93CC-4411DD50F29C}"/>
          </ac:spMkLst>
        </pc:spChg>
        <pc:spChg chg="del mod">
          <ac:chgData name="Felker, Jacquelyn" userId="S::jfelker@roseville.k12.mi.us::1ce060fd-050f-43c1-938c-ef89c6230805" providerId="AD" clId="Web-{706DB99F-F0C4-B000-C256-24FD5C251572}" dt="2021-03-30T19:51:42.302" v="219"/>
          <ac:spMkLst>
            <pc:docMk/>
            <pc:sldMk cId="4253274993" sldId="273"/>
            <ac:spMk id="3" creationId="{23CDE2B6-2B96-441B-A92D-D7279E22C9EF}"/>
          </ac:spMkLst>
        </pc:spChg>
        <pc:spChg chg="add mod">
          <ac:chgData name="Felker, Jacquelyn" userId="S::jfelker@roseville.k12.mi.us::1ce060fd-050f-43c1-938c-ef89c6230805" providerId="AD" clId="Web-{706DB99F-F0C4-B000-C256-24FD5C251572}" dt="2021-03-30T19:53:15.132" v="298" actId="20577"/>
          <ac:spMkLst>
            <pc:docMk/>
            <pc:sldMk cId="4253274993" sldId="273"/>
            <ac:spMk id="6" creationId="{CEE54FC8-3F7C-4171-BABD-E5052DE6F018}"/>
          </ac:spMkLst>
        </pc:spChg>
        <pc:spChg chg="add del mod">
          <ac:chgData name="Felker, Jacquelyn" userId="S::jfelker@roseville.k12.mi.us::1ce060fd-050f-43c1-938c-ef89c6230805" providerId="AD" clId="Web-{706DB99F-F0C4-B000-C256-24FD5C251572}" dt="2021-03-30T19:54:25.993" v="308"/>
          <ac:spMkLst>
            <pc:docMk/>
            <pc:sldMk cId="4253274993" sldId="273"/>
            <ac:spMk id="8" creationId="{EE2F8EC2-D33C-458B-97C0-DB780B1A0E7D}"/>
          </ac:spMkLst>
        </pc:spChg>
        <pc:spChg chg="add mod">
          <ac:chgData name="Felker, Jacquelyn" userId="S::jfelker@roseville.k12.mi.us::1ce060fd-050f-43c1-938c-ef89c6230805" providerId="AD" clId="Web-{706DB99F-F0C4-B000-C256-24FD5C251572}" dt="2021-03-30T19:55:06.150" v="315" actId="14100"/>
          <ac:spMkLst>
            <pc:docMk/>
            <pc:sldMk cId="4253274993" sldId="273"/>
            <ac:spMk id="9" creationId="{6E2038B0-0DF4-403C-B5C7-43B5CF8760ED}"/>
          </ac:spMkLst>
        </pc:spChg>
        <pc:spChg chg="add mod">
          <ac:chgData name="Felker, Jacquelyn" userId="S::jfelker@roseville.k12.mi.us::1ce060fd-050f-43c1-938c-ef89c6230805" providerId="AD" clId="Web-{706DB99F-F0C4-B000-C256-24FD5C251572}" dt="2021-03-30T19:56:41.808" v="379" actId="20577"/>
          <ac:spMkLst>
            <pc:docMk/>
            <pc:sldMk cId="4253274993" sldId="273"/>
            <ac:spMk id="10" creationId="{E49F19A6-33D8-4AB1-821C-E1B49245DCCE}"/>
          </ac:spMkLst>
        </pc:spChg>
        <pc:picChg chg="add mod ord">
          <ac:chgData name="Felker, Jacquelyn" userId="S::jfelker@roseville.k12.mi.us::1ce060fd-050f-43c1-938c-ef89c6230805" providerId="AD" clId="Web-{706DB99F-F0C4-B000-C256-24FD5C251572}" dt="2021-03-30T19:51:54.131" v="221" actId="14100"/>
          <ac:picMkLst>
            <pc:docMk/>
            <pc:sldMk cId="4253274993" sldId="273"/>
            <ac:picMk id="4" creationId="{9B8B671E-724D-4B94-B6BA-06F49A748194}"/>
          </ac:picMkLst>
        </pc:picChg>
        <pc:picChg chg="add mod">
          <ac:chgData name="Felker, Jacquelyn" userId="S::jfelker@roseville.k12.mi.us::1ce060fd-050f-43c1-938c-ef89c6230805" providerId="AD" clId="Web-{706DB99F-F0C4-B000-C256-24FD5C251572}" dt="2021-03-30T19:54:31.008" v="310" actId="1076"/>
          <ac:picMkLst>
            <pc:docMk/>
            <pc:sldMk cId="4253274993" sldId="273"/>
            <ac:picMk id="7" creationId="{7009AE5D-E835-41B1-B30B-14FBD0D9C5A6}"/>
          </ac:picMkLst>
        </pc:picChg>
      </pc:sldChg>
    </pc:docChg>
  </pc:docChgLst>
  <pc:docChgLst>
    <pc:chgData name="Felker, Jacquelyn" userId="S::jfelker@roseville.k12.mi.us::1ce060fd-050f-43c1-938c-ef89c6230805" providerId="AD" clId="Web-{A5C7CAD3-3416-5523-59C1-617EF8FA4D6D}"/>
    <pc:docChg chg="modSld">
      <pc:chgData name="Felker, Jacquelyn" userId="S::jfelker@roseville.k12.mi.us::1ce060fd-050f-43c1-938c-ef89c6230805" providerId="AD" clId="Web-{A5C7CAD3-3416-5523-59C1-617EF8FA4D6D}" dt="2021-03-31T14:50:51.790" v="79" actId="14100"/>
      <pc:docMkLst>
        <pc:docMk/>
      </pc:docMkLst>
      <pc:sldChg chg="modSp">
        <pc:chgData name="Felker, Jacquelyn" userId="S::jfelker@roseville.k12.mi.us::1ce060fd-050f-43c1-938c-ef89c6230805" providerId="AD" clId="Web-{A5C7CAD3-3416-5523-59C1-617EF8FA4D6D}" dt="2021-03-31T14:37:59.882" v="10" actId="20577"/>
        <pc:sldMkLst>
          <pc:docMk/>
          <pc:sldMk cId="1528983682" sldId="260"/>
        </pc:sldMkLst>
        <pc:spChg chg="mod">
          <ac:chgData name="Felker, Jacquelyn" userId="S::jfelker@roseville.k12.mi.us::1ce060fd-050f-43c1-938c-ef89c6230805" providerId="AD" clId="Web-{A5C7CAD3-3416-5523-59C1-617EF8FA4D6D}" dt="2021-03-31T14:37:59.882" v="10" actId="20577"/>
          <ac:spMkLst>
            <pc:docMk/>
            <pc:sldMk cId="1528983682" sldId="260"/>
            <ac:spMk id="3" creationId="{F89D7E1F-B108-4EA7-8E11-FAF244A3F268}"/>
          </ac:spMkLst>
        </pc:spChg>
      </pc:sldChg>
      <pc:sldChg chg="modSp">
        <pc:chgData name="Felker, Jacquelyn" userId="S::jfelker@roseville.k12.mi.us::1ce060fd-050f-43c1-938c-ef89c6230805" providerId="AD" clId="Web-{A5C7CAD3-3416-5523-59C1-617EF8FA4D6D}" dt="2021-03-31T14:36:41.067" v="8" actId="20577"/>
        <pc:sldMkLst>
          <pc:docMk/>
          <pc:sldMk cId="56007008" sldId="261"/>
        </pc:sldMkLst>
        <pc:spChg chg="mod">
          <ac:chgData name="Felker, Jacquelyn" userId="S::jfelker@roseville.k12.mi.us::1ce060fd-050f-43c1-938c-ef89c6230805" providerId="AD" clId="Web-{A5C7CAD3-3416-5523-59C1-617EF8FA4D6D}" dt="2021-03-31T14:36:32.880" v="7" actId="20577"/>
          <ac:spMkLst>
            <pc:docMk/>
            <pc:sldMk cId="56007008" sldId="261"/>
            <ac:spMk id="2" creationId="{93508D77-5259-4441-BB2B-684521753805}"/>
          </ac:spMkLst>
        </pc:spChg>
        <pc:spChg chg="mod">
          <ac:chgData name="Felker, Jacquelyn" userId="S::jfelker@roseville.k12.mi.us::1ce060fd-050f-43c1-938c-ef89c6230805" providerId="AD" clId="Web-{A5C7CAD3-3416-5523-59C1-617EF8FA4D6D}" dt="2021-03-31T14:36:41.067" v="8" actId="20577"/>
          <ac:spMkLst>
            <pc:docMk/>
            <pc:sldMk cId="56007008" sldId="261"/>
            <ac:spMk id="3" creationId="{0BED42F4-55AD-4AE9-A66E-CAFE545199CC}"/>
          </ac:spMkLst>
        </pc:spChg>
      </pc:sldChg>
      <pc:sldChg chg="modSp">
        <pc:chgData name="Felker, Jacquelyn" userId="S::jfelker@roseville.k12.mi.us::1ce060fd-050f-43c1-938c-ef89c6230805" providerId="AD" clId="Web-{A5C7CAD3-3416-5523-59C1-617EF8FA4D6D}" dt="2021-03-31T14:38:22.460" v="12" actId="20577"/>
        <pc:sldMkLst>
          <pc:docMk/>
          <pc:sldMk cId="3487679702" sldId="263"/>
        </pc:sldMkLst>
        <pc:spChg chg="mod">
          <ac:chgData name="Felker, Jacquelyn" userId="S::jfelker@roseville.k12.mi.us::1ce060fd-050f-43c1-938c-ef89c6230805" providerId="AD" clId="Web-{A5C7CAD3-3416-5523-59C1-617EF8FA4D6D}" dt="2021-03-31T14:38:22.460" v="12" actId="20577"/>
          <ac:spMkLst>
            <pc:docMk/>
            <pc:sldMk cId="3487679702" sldId="263"/>
            <ac:spMk id="3" creationId="{02C87F02-9DE3-4B68-9142-DABD6488A254}"/>
          </ac:spMkLst>
        </pc:spChg>
      </pc:sldChg>
      <pc:sldChg chg="addSp modSp">
        <pc:chgData name="Felker, Jacquelyn" userId="S::jfelker@roseville.k12.mi.us::1ce060fd-050f-43c1-938c-ef89c6230805" providerId="AD" clId="Web-{A5C7CAD3-3416-5523-59C1-617EF8FA4D6D}" dt="2021-03-31T14:50:51.790" v="79" actId="14100"/>
        <pc:sldMkLst>
          <pc:docMk/>
          <pc:sldMk cId="766150017" sldId="271"/>
        </pc:sldMkLst>
        <pc:spChg chg="mod">
          <ac:chgData name="Felker, Jacquelyn" userId="S::jfelker@roseville.k12.mi.us::1ce060fd-050f-43c1-938c-ef89c6230805" providerId="AD" clId="Web-{A5C7CAD3-3416-5523-59C1-617EF8FA4D6D}" dt="2021-03-31T14:49:59.991" v="40" actId="20577"/>
          <ac:spMkLst>
            <pc:docMk/>
            <pc:sldMk cId="766150017" sldId="271"/>
            <ac:spMk id="3" creationId="{92FBC965-EC81-42B6-B9EA-BB2AF0DD5E87}"/>
          </ac:spMkLst>
        </pc:spChg>
        <pc:spChg chg="mod">
          <ac:chgData name="Felker, Jacquelyn" userId="S::jfelker@roseville.k12.mi.us::1ce060fd-050f-43c1-938c-ef89c6230805" providerId="AD" clId="Web-{A5C7CAD3-3416-5523-59C1-617EF8FA4D6D}" dt="2021-03-31T14:50:32.602" v="76" actId="20577"/>
          <ac:spMkLst>
            <pc:docMk/>
            <pc:sldMk cId="766150017" sldId="271"/>
            <ac:spMk id="4" creationId="{EE097C80-F8F6-4DDC-8049-9A43B3CC3533}"/>
          </ac:spMkLst>
        </pc:spChg>
        <pc:cxnChg chg="add mod">
          <ac:chgData name="Felker, Jacquelyn" userId="S::jfelker@roseville.k12.mi.us::1ce060fd-050f-43c1-938c-ef89c6230805" providerId="AD" clId="Web-{A5C7CAD3-3416-5523-59C1-617EF8FA4D6D}" dt="2021-03-31T14:50:51.790" v="79" actId="14100"/>
          <ac:cxnSpMkLst>
            <pc:docMk/>
            <pc:sldMk cId="766150017" sldId="271"/>
            <ac:cxnSpMk id="5" creationId="{84C142A1-20DE-4AD7-890A-BB64D03C7639}"/>
          </ac:cxnSpMkLst>
        </pc:cxnChg>
      </pc:sldChg>
    </pc:docChg>
  </pc:docChgLst>
  <pc:docChgLst>
    <pc:chgData name="Miglio, Rebecca" userId="S::rmiglio@roseville.k12.mi.us::aa7fee4f-8d40-486b-8e87-40d310f43a76" providerId="AD" clId="Web-{0FA07F85-08B7-F012-F4BC-E9E4FCF1E772}"/>
    <pc:docChg chg="sldOrd">
      <pc:chgData name="Miglio, Rebecca" userId="S::rmiglio@roseville.k12.mi.us::aa7fee4f-8d40-486b-8e87-40d310f43a76" providerId="AD" clId="Web-{0FA07F85-08B7-F012-F4BC-E9E4FCF1E772}" dt="2021-04-13T14:03:06.508" v="6"/>
      <pc:docMkLst>
        <pc:docMk/>
      </pc:docMkLst>
      <pc:sldChg chg="addCm">
        <pc:chgData name="Miglio, Rebecca" userId="S::rmiglio@roseville.k12.mi.us::aa7fee4f-8d40-486b-8e87-40d310f43a76" providerId="AD" clId="Web-{0FA07F85-08B7-F012-F4BC-E9E4FCF1E772}" dt="2021-04-13T12:57:07.617" v="1"/>
        <pc:sldMkLst>
          <pc:docMk/>
          <pc:sldMk cId="1014900014" sldId="262"/>
        </pc:sldMkLst>
      </pc:sldChg>
      <pc:sldChg chg="addCm">
        <pc:chgData name="Miglio, Rebecca" userId="S::rmiglio@roseville.k12.mi.us::aa7fee4f-8d40-486b-8e87-40d310f43a76" providerId="AD" clId="Web-{0FA07F85-08B7-F012-F4BC-E9E4FCF1E772}" dt="2021-04-13T12:59:31.524" v="3"/>
        <pc:sldMkLst>
          <pc:docMk/>
          <pc:sldMk cId="3487679702" sldId="263"/>
        </pc:sldMkLst>
      </pc:sldChg>
      <pc:sldChg chg="addCm">
        <pc:chgData name="Miglio, Rebecca" userId="S::rmiglio@roseville.k12.mi.us::aa7fee4f-8d40-486b-8e87-40d310f43a76" providerId="AD" clId="Web-{0FA07F85-08B7-F012-F4BC-E9E4FCF1E772}" dt="2021-04-13T14:03:06.508" v="6"/>
        <pc:sldMkLst>
          <pc:docMk/>
          <pc:sldMk cId="1598289315" sldId="264"/>
        </pc:sldMkLst>
      </pc:sldChg>
      <pc:sldChg chg="addCm">
        <pc:chgData name="Miglio, Rebecca" userId="S::rmiglio@roseville.k12.mi.us::aa7fee4f-8d40-486b-8e87-40d310f43a76" providerId="AD" clId="Web-{0FA07F85-08B7-F012-F4BC-E9E4FCF1E772}" dt="2021-04-13T12:56:16.757" v="0"/>
        <pc:sldMkLst>
          <pc:docMk/>
          <pc:sldMk cId="1528388577" sldId="270"/>
        </pc:sldMkLst>
      </pc:sldChg>
      <pc:sldChg chg="ord addCm">
        <pc:chgData name="Miglio, Rebecca" userId="S::rmiglio@roseville.k12.mi.us::aa7fee4f-8d40-486b-8e87-40d310f43a76" providerId="AD" clId="Web-{0FA07F85-08B7-F012-F4BC-E9E4FCF1E772}" dt="2021-04-13T13:55:18.079" v="5"/>
        <pc:sldMkLst>
          <pc:docMk/>
          <pc:sldMk cId="766150017" sldId="271"/>
        </pc:sldMkLst>
      </pc:sldChg>
      <pc:sldChg chg="addCm">
        <pc:chgData name="Miglio, Rebecca" userId="S::rmiglio@roseville.k12.mi.us::aa7fee4f-8d40-486b-8e87-40d310f43a76" providerId="AD" clId="Web-{0FA07F85-08B7-F012-F4BC-E9E4FCF1E772}" dt="2021-04-13T12:57:47.945" v="2"/>
        <pc:sldMkLst>
          <pc:docMk/>
          <pc:sldMk cId="3242190048" sldId="27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13T05:56:16.757" idx="1">
    <p:pos x="10" y="10"/>
    <p:text>Make sure to mention to set up the calendar so the correct lesson pops up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3T05:57:47.945" idx="3">
    <p:pos x="10" y="10"/>
    <p:text>Maybe show own math account to display how the arrows work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3T06:55:18.079" idx="5">
    <p:pos x="10" y="10"/>
    <p:text>show student ebook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4-13T05:57:07.617" idx="2">
    <p:pos x="10" y="10"/>
    <p:text>This is new this year for digital resources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4-13T05:59:31.524" idx="4">
    <p:pos x="10" y="10"/>
    <p:text>Hard to read the names of videos, so mention names of titles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4-13T07:03:06.508" idx="6">
    <p:pos x="10" y="10"/>
    <p:text>have teachers make an account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D57BDD-E64A-4D27-8978-82FFCA18A12C}" type="datetimeFigureOut">
              <a:rPr lang="en-US" smtClean="0"/>
              <a:t>4/15/2021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57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4/15/2021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45062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100642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83646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4/15/2021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103390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371641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4/15/2021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a:p>
        </p:txBody>
      </p:sp>
    </p:spTree>
    <p:extLst>
      <p:ext uri="{BB962C8B-B14F-4D97-AF65-F5344CB8AC3E}">
        <p14:creationId xmlns:p14="http://schemas.microsoft.com/office/powerpoint/2010/main" val="298051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F4D57BDD-E64A-4D27-8978-82FFCA18A12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5556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F4D57BDD-E64A-4D27-8978-82FFCA18A12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144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57BDD-E64A-4D27-8978-82FFCA18A12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8350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1888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57BDD-E64A-4D27-8978-82FFCA18A12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0943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57BDD-E64A-4D27-8978-82FFCA18A12C}"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0938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F4D57BDD-E64A-4D27-8978-82FFCA18A12C}"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1168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8970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652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1265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4D57BDD-E64A-4D27-8978-82FFCA18A12C}" type="datetimeFigureOut">
              <a:rPr lang="en-US" smtClean="0"/>
              <a:pPr/>
              <a:t>4/15/2021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4435688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comments" Target="../comments/commen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vlc.uchicago.edu/join_notice"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toytheater.com/category/teacher-tools/" TargetMode="External"/><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s://docs.google.com/presentation/d/1jadIg9nk64U9gWtj4QEbd-AEzVtCXQeH-y44LPXlF3M/present?slide=id.g27b693dca5_0_26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reencast-o-matic.com/watch/cY6oYV730N" TargetMode="External"/><Relationship Id="rId2" Type="http://schemas.openxmlformats.org/officeDocument/2006/relationships/hyperlink" Target="https://bit.ly/3m68Hsp" TargetMode="Externa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comments" Target="../comments/commen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B08C5B-92AA-40C0-BB3B-D4A8B90A2157}"/>
              </a:ext>
            </a:extLst>
          </p:cNvPr>
          <p:cNvSpPr txBox="1"/>
          <p:nvPr/>
        </p:nvSpPr>
        <p:spPr>
          <a:xfrm>
            <a:off x="2711527" y="1325551"/>
            <a:ext cx="6634721" cy="383181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500">
                <a:latin typeface="Berlin Sans FB" panose="020E0602020502020306" pitchFamily="34" charset="0"/>
              </a:rPr>
              <a:t>Elementary Tools of Engagement:</a:t>
            </a:r>
          </a:p>
          <a:p>
            <a:pPr algn="ctr"/>
            <a:endParaRPr lang="en-US" sz="4500">
              <a:latin typeface="Berlin Sans FB" panose="020E0602020502020306" pitchFamily="34" charset="0"/>
            </a:endParaRPr>
          </a:p>
          <a:p>
            <a:pPr algn="ctr"/>
            <a:r>
              <a:rPr lang="en-US" sz="4500">
                <a:latin typeface="Berlin Sans FB" panose="020E0602020502020306" pitchFamily="34" charset="0"/>
              </a:rPr>
              <a:t>Everyday Math </a:t>
            </a:r>
          </a:p>
          <a:p>
            <a:pPr algn="ctr"/>
            <a:r>
              <a:rPr lang="en-US" sz="4500">
                <a:latin typeface="Berlin Sans FB" panose="020E0602020502020306" pitchFamily="34" charset="0"/>
              </a:rPr>
              <a:t>Refresher/Tips &amp; Tricks</a:t>
            </a:r>
          </a:p>
          <a:p>
            <a:endParaRPr lang="en-US"/>
          </a:p>
        </p:txBody>
      </p:sp>
    </p:spTree>
    <p:extLst>
      <p:ext uri="{BB962C8B-B14F-4D97-AF65-F5344CB8AC3E}">
        <p14:creationId xmlns:p14="http://schemas.microsoft.com/office/powerpoint/2010/main" val="249620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4" name="Picture 4" descr=".png">
            <a:extLst>
              <a:ext uri="{FF2B5EF4-FFF2-40B4-BE49-F238E27FC236}">
                <a16:creationId xmlns:a16="http://schemas.microsoft.com/office/drawing/2014/main" id="{B95B5AD5-B519-41B4-A5E1-5D23CDA50F5A}"/>
              </a:ext>
            </a:extLst>
          </p:cNvPr>
          <p:cNvPicPr>
            <a:picLocks noChangeAspect="1"/>
          </p:cNvPicPr>
          <p:nvPr/>
        </p:nvPicPr>
        <p:blipFill rotWithShape="1">
          <a:blip r:embed="rId3"/>
          <a:srcRect t="523" r="3" b="20796"/>
          <a:stretch/>
        </p:blipFill>
        <p:spPr>
          <a:xfrm>
            <a:off x="424435" y="402166"/>
            <a:ext cx="4931853" cy="3026834"/>
          </a:xfrm>
          <a:custGeom>
            <a:avLst/>
            <a:gdLst/>
            <a:ahLst/>
            <a:cxnLst/>
            <a:rect l="l" t="t" r="r" b="b"/>
            <a:pathLst>
              <a:path w="4931853" h="3026834">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26834"/>
                </a:lnTo>
                <a:lnTo>
                  <a:pt x="0" y="3026834"/>
                </a:lnTo>
                <a:close/>
              </a:path>
            </a:pathLst>
          </a:custGeom>
        </p:spPr>
      </p:pic>
      <p:pic>
        <p:nvPicPr>
          <p:cNvPr id="5" name="Picture 5" descr=".png">
            <a:extLst>
              <a:ext uri="{FF2B5EF4-FFF2-40B4-BE49-F238E27FC236}">
                <a16:creationId xmlns:a16="http://schemas.microsoft.com/office/drawing/2014/main" id="{A454F7BF-DE46-49D4-A299-7BAA7467A9FE}"/>
              </a:ext>
            </a:extLst>
          </p:cNvPr>
          <p:cNvPicPr>
            <a:picLocks noChangeAspect="1"/>
          </p:cNvPicPr>
          <p:nvPr/>
        </p:nvPicPr>
        <p:blipFill rotWithShape="1">
          <a:blip r:embed="rId4"/>
          <a:srcRect t="9477" r="-3" b="11854"/>
          <a:stretch/>
        </p:blipFill>
        <p:spPr>
          <a:xfrm>
            <a:off x="423337" y="3429000"/>
            <a:ext cx="4932951" cy="3026836"/>
          </a:xfrm>
          <a:custGeom>
            <a:avLst/>
            <a:gdLst/>
            <a:ahLst/>
            <a:cxnLst/>
            <a:rect l="l" t="t" r="r" b="b"/>
            <a:pathLst>
              <a:path w="4932951" h="3026836">
                <a:moveTo>
                  <a:pt x="0" y="0"/>
                </a:moveTo>
                <a:lnTo>
                  <a:pt x="4697721" y="0"/>
                </a:lnTo>
                <a:lnTo>
                  <a:pt x="4697721" y="49641"/>
                </a:lnTo>
                <a:lnTo>
                  <a:pt x="4699603" y="173136"/>
                </a:lnTo>
                <a:lnTo>
                  <a:pt x="4702426" y="294209"/>
                </a:lnTo>
                <a:lnTo>
                  <a:pt x="4705092" y="414072"/>
                </a:lnTo>
                <a:lnTo>
                  <a:pt x="4708071" y="531513"/>
                </a:lnTo>
                <a:lnTo>
                  <a:pt x="4712619" y="648349"/>
                </a:lnTo>
                <a:lnTo>
                  <a:pt x="4717480" y="763369"/>
                </a:lnTo>
                <a:lnTo>
                  <a:pt x="4721871" y="875967"/>
                </a:lnTo>
                <a:lnTo>
                  <a:pt x="4734260" y="1095715"/>
                </a:lnTo>
                <a:lnTo>
                  <a:pt x="4747433" y="1306383"/>
                </a:lnTo>
                <a:lnTo>
                  <a:pt x="4761233" y="1508575"/>
                </a:lnTo>
                <a:lnTo>
                  <a:pt x="4776445" y="1699871"/>
                </a:lnTo>
                <a:lnTo>
                  <a:pt x="4792283" y="1882692"/>
                </a:lnTo>
                <a:lnTo>
                  <a:pt x="4809377" y="2052195"/>
                </a:lnTo>
                <a:lnTo>
                  <a:pt x="4826157" y="2211406"/>
                </a:lnTo>
                <a:lnTo>
                  <a:pt x="4842936" y="2357905"/>
                </a:lnTo>
                <a:lnTo>
                  <a:pt x="4858775" y="2492297"/>
                </a:lnTo>
                <a:lnTo>
                  <a:pt x="4873830" y="2611554"/>
                </a:lnTo>
                <a:lnTo>
                  <a:pt x="4888100" y="2719309"/>
                </a:lnTo>
                <a:lnTo>
                  <a:pt x="4900019" y="2810114"/>
                </a:lnTo>
                <a:lnTo>
                  <a:pt x="4911310" y="2886391"/>
                </a:lnTo>
                <a:lnTo>
                  <a:pt x="4927462" y="2991119"/>
                </a:lnTo>
                <a:lnTo>
                  <a:pt x="4932951" y="3026836"/>
                </a:lnTo>
                <a:lnTo>
                  <a:pt x="4478865" y="3026836"/>
                </a:lnTo>
                <a:lnTo>
                  <a:pt x="3683097" y="3026836"/>
                </a:lnTo>
                <a:lnTo>
                  <a:pt x="0" y="3026836"/>
                </a:lnTo>
                <a:close/>
              </a:path>
            </a:pathLst>
          </a:custGeom>
        </p:spPr>
      </p:pic>
      <p:sp>
        <p:nvSpPr>
          <p:cNvPr id="18"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60FDA26-7183-4398-990B-89B6B6E1026B}"/>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a:t>Digital Everyday Math Resources</a:t>
            </a:r>
          </a:p>
        </p:txBody>
      </p:sp>
      <p:sp>
        <p:nvSpPr>
          <p:cNvPr id="3" name="Text Placeholder 2">
            <a:extLst>
              <a:ext uri="{FF2B5EF4-FFF2-40B4-BE49-F238E27FC236}">
                <a16:creationId xmlns:a16="http://schemas.microsoft.com/office/drawing/2014/main" id="{02C87F02-9DE3-4B68-9142-DABD6488A254}"/>
              </a:ext>
            </a:extLst>
          </p:cNvPr>
          <p:cNvSpPr>
            <a:spLocks noGrp="1"/>
          </p:cNvSpPr>
          <p:nvPr>
            <p:ph type="body" sz="half" idx="2"/>
          </p:nvPr>
        </p:nvSpPr>
        <p:spPr>
          <a:xfrm>
            <a:off x="5695061" y="4591665"/>
            <a:ext cx="5428551" cy="1622322"/>
          </a:xfrm>
        </p:spPr>
        <p:txBody>
          <a:bodyPr vert="horz" lIns="91440" tIns="45720" rIns="91440" bIns="45720" rtlCol="0" anchor="t">
            <a:normAutofit/>
          </a:bodyPr>
          <a:lstStyle/>
          <a:p>
            <a:r>
              <a:rPr lang="en-US" cap="all">
                <a:solidFill>
                  <a:schemeClr val="accent1">
                    <a:lumMod val="60000"/>
                    <a:lumOff val="40000"/>
                  </a:schemeClr>
                </a:solidFill>
              </a:rPr>
              <a:t>Watch these videos on the EJournal and the EPresentation Tiles </a:t>
            </a:r>
          </a:p>
        </p:txBody>
      </p:sp>
      <p:sp>
        <p:nvSpPr>
          <p:cNvPr id="20" name="Rectangle 1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767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BCA1-7A59-44E3-AD94-BA9B695FDC76}"/>
              </a:ext>
            </a:extLst>
          </p:cNvPr>
          <p:cNvSpPr>
            <a:spLocks noGrp="1"/>
          </p:cNvSpPr>
          <p:nvPr>
            <p:ph type="title"/>
          </p:nvPr>
        </p:nvSpPr>
        <p:spPr/>
        <p:txBody>
          <a:bodyPr/>
          <a:lstStyle/>
          <a:p>
            <a:r>
              <a:rPr lang="en-US"/>
              <a:t>Remote Learning Guides</a:t>
            </a:r>
          </a:p>
        </p:txBody>
      </p:sp>
      <p:sp>
        <p:nvSpPr>
          <p:cNvPr id="3" name="Text Placeholder 2">
            <a:extLst>
              <a:ext uri="{FF2B5EF4-FFF2-40B4-BE49-F238E27FC236}">
                <a16:creationId xmlns:a16="http://schemas.microsoft.com/office/drawing/2014/main" id="{39EFF519-7DCF-4BBE-ACC4-FE8188F6B779}"/>
              </a:ext>
            </a:extLst>
          </p:cNvPr>
          <p:cNvSpPr>
            <a:spLocks noGrp="1"/>
          </p:cNvSpPr>
          <p:nvPr>
            <p:ph type="body" idx="1"/>
          </p:nvPr>
        </p:nvSpPr>
        <p:spPr>
          <a:xfrm>
            <a:off x="866881" y="2575622"/>
            <a:ext cx="4416279" cy="3364066"/>
          </a:xfrm>
        </p:spPr>
        <p:txBody>
          <a:bodyPr/>
          <a:lstStyle/>
          <a:p>
            <a:pPr marL="342900" indent="-342900">
              <a:buFont typeface="Arial" charset="2"/>
              <a:buChar char="•"/>
            </a:pPr>
            <a:r>
              <a:rPr lang="en-US"/>
              <a:t>Click Menu</a:t>
            </a:r>
          </a:p>
          <a:p>
            <a:pPr marL="342900" indent="-342900">
              <a:buFont typeface="Arial" charset="2"/>
              <a:buChar char="•"/>
            </a:pPr>
            <a:r>
              <a:rPr lang="en-US"/>
              <a:t>Click Professional Development</a:t>
            </a:r>
          </a:p>
          <a:p>
            <a:pPr marL="342900" indent="-342900">
              <a:buFont typeface="Arial" charset="2"/>
              <a:buChar char="•"/>
            </a:pPr>
            <a:r>
              <a:rPr lang="en-US"/>
              <a:t>Click Implementation Support</a:t>
            </a:r>
          </a:p>
          <a:p>
            <a:pPr marL="342900" indent="-342900">
              <a:buFont typeface="Arial" charset="2"/>
              <a:buChar char="•"/>
            </a:pPr>
            <a:r>
              <a:rPr lang="en-US"/>
              <a:t>Click Distance Learning</a:t>
            </a:r>
          </a:p>
        </p:txBody>
      </p:sp>
      <p:sp>
        <p:nvSpPr>
          <p:cNvPr id="5" name="Text Placeholder 4">
            <a:extLst>
              <a:ext uri="{FF2B5EF4-FFF2-40B4-BE49-F238E27FC236}">
                <a16:creationId xmlns:a16="http://schemas.microsoft.com/office/drawing/2014/main" id="{01A02B49-3744-4195-9388-08759343DDF1}"/>
              </a:ext>
            </a:extLst>
          </p:cNvPr>
          <p:cNvSpPr>
            <a:spLocks noGrp="1"/>
          </p:cNvSpPr>
          <p:nvPr>
            <p:ph type="body" sz="quarter" idx="3"/>
          </p:nvPr>
        </p:nvSpPr>
        <p:spPr/>
        <p:txBody>
          <a:bodyPr/>
          <a:lstStyle/>
          <a:p>
            <a:endParaRPr lang="en-US"/>
          </a:p>
        </p:txBody>
      </p:sp>
      <p:pic>
        <p:nvPicPr>
          <p:cNvPr id="7" name="Picture 7" descr="Graphical user interface, application&#10;&#10;Description automatically generated">
            <a:extLst>
              <a:ext uri="{FF2B5EF4-FFF2-40B4-BE49-F238E27FC236}">
                <a16:creationId xmlns:a16="http://schemas.microsoft.com/office/drawing/2014/main" id="{E2613A4E-BF28-4E1E-8D3C-1858D51E7879}"/>
              </a:ext>
            </a:extLst>
          </p:cNvPr>
          <p:cNvPicPr>
            <a:picLocks noGrp="1" noChangeAspect="1"/>
          </p:cNvPicPr>
          <p:nvPr>
            <p:ph sz="quarter" idx="4"/>
          </p:nvPr>
        </p:nvPicPr>
        <p:blipFill>
          <a:blip r:embed="rId2"/>
          <a:stretch>
            <a:fillRect/>
          </a:stretch>
        </p:blipFill>
        <p:spPr>
          <a:xfrm>
            <a:off x="6730084" y="3179762"/>
            <a:ext cx="3782416" cy="2840039"/>
          </a:xfrm>
        </p:spPr>
      </p:pic>
    </p:spTree>
    <p:extLst>
      <p:ext uri="{BB962C8B-B14F-4D97-AF65-F5344CB8AC3E}">
        <p14:creationId xmlns:p14="http://schemas.microsoft.com/office/powerpoint/2010/main" val="49878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B66EDE0-E9B1-4AB0-8176-6A5CC0990A8C}"/>
              </a:ext>
            </a:extLst>
          </p:cNvPr>
          <p:cNvSpPr>
            <a:spLocks noGrp="1"/>
          </p:cNvSpPr>
          <p:nvPr>
            <p:ph type="title"/>
          </p:nvPr>
        </p:nvSpPr>
        <p:spPr>
          <a:xfrm>
            <a:off x="7116636" y="1482875"/>
            <a:ext cx="4008264" cy="3153753"/>
          </a:xfrm>
        </p:spPr>
        <p:txBody>
          <a:bodyPr vert="horz" lIns="91440" tIns="45720" rIns="91440" bIns="45720" rtlCol="0" anchor="b">
            <a:normAutofit fontScale="90000"/>
          </a:bodyPr>
          <a:lstStyle/>
          <a:p>
            <a:r>
              <a:rPr lang="en-US" sz="5400" b="0" i="0" kern="1200">
                <a:solidFill>
                  <a:srgbClr val="EBEBEB"/>
                </a:solidFill>
                <a:latin typeface="+mj-lt"/>
                <a:ea typeface="+mj-ea"/>
                <a:cs typeface="+mj-cs"/>
              </a:rPr>
              <a:t>Digital </a:t>
            </a:r>
            <a:r>
              <a:rPr lang="en-US" sz="5400">
                <a:solidFill>
                  <a:srgbClr val="EBEBEB"/>
                </a:solidFill>
              </a:rPr>
              <a:t>Student</a:t>
            </a:r>
            <a:br>
              <a:rPr lang="en-US" sz="5400">
                <a:solidFill>
                  <a:srgbClr val="EBEBEB"/>
                </a:solidFill>
              </a:rPr>
            </a:br>
            <a:r>
              <a:rPr lang="en-US" sz="5400" b="0" i="0" kern="1200">
                <a:solidFill>
                  <a:srgbClr val="EBEBEB"/>
                </a:solidFill>
                <a:latin typeface="+mj-lt"/>
                <a:ea typeface="+mj-ea"/>
                <a:cs typeface="+mj-cs"/>
              </a:rPr>
              <a:t>Reference Book</a:t>
            </a:r>
          </a:p>
        </p:txBody>
      </p:sp>
      <p:sp>
        <p:nvSpPr>
          <p:cNvPr id="3" name="Text Placeholder 2">
            <a:extLst>
              <a:ext uri="{FF2B5EF4-FFF2-40B4-BE49-F238E27FC236}">
                <a16:creationId xmlns:a16="http://schemas.microsoft.com/office/drawing/2014/main" id="{2E8A105C-E4B2-49AC-A679-6D721B4C0CDD}"/>
              </a:ext>
            </a:extLst>
          </p:cNvPr>
          <p:cNvSpPr>
            <a:spLocks noGrp="1"/>
          </p:cNvSpPr>
          <p:nvPr>
            <p:ph type="body" idx="1"/>
          </p:nvPr>
        </p:nvSpPr>
        <p:spPr>
          <a:xfrm>
            <a:off x="7023709" y="4777519"/>
            <a:ext cx="4305630" cy="851030"/>
          </a:xfrm>
        </p:spPr>
        <p:txBody>
          <a:bodyPr vert="horz" lIns="91440" tIns="45720" rIns="91440" bIns="45720" rtlCol="0" anchor="t">
            <a:normAutofit/>
          </a:bodyPr>
          <a:lstStyle/>
          <a:p>
            <a:r>
              <a:rPr lang="en-US" sz="1800" b="0" i="0" kern="1200" cap="all">
                <a:solidFill>
                  <a:schemeClr val="accent1">
                    <a:lumMod val="60000"/>
                    <a:lumOff val="40000"/>
                  </a:schemeClr>
                </a:solidFill>
                <a:latin typeface="+mn-lt"/>
                <a:ea typeface="+mn-ea"/>
                <a:cs typeface="+mn-cs"/>
              </a:rPr>
              <a:t>Use the Digital Reference book to show examples </a:t>
            </a:r>
          </a:p>
        </p:txBody>
      </p:sp>
      <p:sp>
        <p:nvSpPr>
          <p:cNvPr id="17" name="Rectangle 1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4" descr=".png">
            <a:extLst>
              <a:ext uri="{FF2B5EF4-FFF2-40B4-BE49-F238E27FC236}">
                <a16:creationId xmlns:a16="http://schemas.microsoft.com/office/drawing/2014/main" id="{F56DDEBA-1CD2-427B-96A6-4E240167D0B3}"/>
              </a:ext>
            </a:extLst>
          </p:cNvPr>
          <p:cNvPicPr>
            <a:picLocks noChangeAspect="1"/>
          </p:cNvPicPr>
          <p:nvPr/>
        </p:nvPicPr>
        <p:blipFill>
          <a:blip r:embed="rId3"/>
          <a:stretch>
            <a:fillRect/>
          </a:stretch>
        </p:blipFill>
        <p:spPr>
          <a:xfrm>
            <a:off x="682301" y="1526771"/>
            <a:ext cx="6054894" cy="4052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480166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87D-4C81-4898-B148-7CC050EAF486}"/>
              </a:ext>
            </a:extLst>
          </p:cNvPr>
          <p:cNvSpPr>
            <a:spLocks noGrp="1"/>
          </p:cNvSpPr>
          <p:nvPr>
            <p:ph type="title"/>
          </p:nvPr>
        </p:nvSpPr>
        <p:spPr/>
        <p:txBody>
          <a:bodyPr/>
          <a:lstStyle/>
          <a:p>
            <a:r>
              <a:rPr lang="en-US"/>
              <a:t>EM Tutorial Videos</a:t>
            </a:r>
          </a:p>
        </p:txBody>
      </p:sp>
      <p:sp>
        <p:nvSpPr>
          <p:cNvPr id="4" name="Text Placeholder 3">
            <a:extLst>
              <a:ext uri="{FF2B5EF4-FFF2-40B4-BE49-F238E27FC236}">
                <a16:creationId xmlns:a16="http://schemas.microsoft.com/office/drawing/2014/main" id="{28E4B76A-298B-4B57-B1BA-C313BA880237}"/>
              </a:ext>
            </a:extLst>
          </p:cNvPr>
          <p:cNvSpPr>
            <a:spLocks noGrp="1"/>
          </p:cNvSpPr>
          <p:nvPr>
            <p:ph type="body" sz="half" idx="2"/>
          </p:nvPr>
        </p:nvSpPr>
        <p:spPr>
          <a:xfrm>
            <a:off x="1154954" y="3657600"/>
            <a:ext cx="3859212" cy="2347331"/>
          </a:xfrm>
        </p:spPr>
        <p:txBody>
          <a:bodyPr vert="horz" lIns="91440" tIns="45720" rIns="91440" bIns="45720" rtlCol="0" anchor="t">
            <a:noAutofit/>
          </a:bodyPr>
          <a:lstStyle/>
          <a:p>
            <a:pPr marL="342900" indent="-342900">
              <a:buFont typeface="Arial" charset="2"/>
              <a:buChar char="•"/>
            </a:pPr>
            <a:r>
              <a:rPr lang="en-US" sz="2000"/>
              <a:t>Show these videos in class</a:t>
            </a:r>
          </a:p>
          <a:p>
            <a:pPr marL="342900" indent="-342900">
              <a:buFont typeface="Arial" charset="2"/>
              <a:buChar char="•"/>
            </a:pPr>
            <a:r>
              <a:rPr lang="en-US" sz="2000"/>
              <a:t>Share with students and parents where to find the videos </a:t>
            </a:r>
          </a:p>
          <a:p>
            <a:pPr marL="342900" indent="-342900">
              <a:buFont typeface="Arial" charset="2"/>
              <a:buChar char="•"/>
            </a:pPr>
            <a:r>
              <a:rPr lang="en-US" sz="2000"/>
              <a:t>Record and put a link in Schoology.</a:t>
            </a:r>
          </a:p>
        </p:txBody>
      </p:sp>
      <p:sp>
        <p:nvSpPr>
          <p:cNvPr id="5" name="TextBox 4">
            <a:extLst>
              <a:ext uri="{FF2B5EF4-FFF2-40B4-BE49-F238E27FC236}">
                <a16:creationId xmlns:a16="http://schemas.microsoft.com/office/drawing/2014/main" id="{5AEBC10B-497A-4F1D-965D-313C69449984}"/>
              </a:ext>
            </a:extLst>
          </p:cNvPr>
          <p:cNvSpPr txBox="1"/>
          <p:nvPr/>
        </p:nvSpPr>
        <p:spPr>
          <a:xfrm>
            <a:off x="7075449" y="45905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You can find the tutorial videos in different places</a:t>
            </a:r>
          </a:p>
          <a:p>
            <a:endParaRPr lang="en-US"/>
          </a:p>
        </p:txBody>
      </p:sp>
      <p:pic>
        <p:nvPicPr>
          <p:cNvPr id="6" name="Picture 6" descr=".png">
            <a:extLst>
              <a:ext uri="{FF2B5EF4-FFF2-40B4-BE49-F238E27FC236}">
                <a16:creationId xmlns:a16="http://schemas.microsoft.com/office/drawing/2014/main" id="{1A4B0415-DA58-4B6B-9C6C-89EABB671D4E}"/>
              </a:ext>
            </a:extLst>
          </p:cNvPr>
          <p:cNvPicPr>
            <a:picLocks noChangeAspect="1"/>
          </p:cNvPicPr>
          <p:nvPr/>
        </p:nvPicPr>
        <p:blipFill>
          <a:blip r:embed="rId2"/>
          <a:stretch>
            <a:fillRect/>
          </a:stretch>
        </p:blipFill>
        <p:spPr>
          <a:xfrm>
            <a:off x="8683083" y="1506011"/>
            <a:ext cx="2743199" cy="1690076"/>
          </a:xfrm>
          <a:prstGeom prst="rect">
            <a:avLst/>
          </a:prstGeom>
        </p:spPr>
      </p:pic>
      <p:sp>
        <p:nvSpPr>
          <p:cNvPr id="7" name="TextBox 6">
            <a:extLst>
              <a:ext uri="{FF2B5EF4-FFF2-40B4-BE49-F238E27FC236}">
                <a16:creationId xmlns:a16="http://schemas.microsoft.com/office/drawing/2014/main" id="{8839A8F6-7802-4FFA-A356-DFF35378341D}"/>
              </a:ext>
            </a:extLst>
          </p:cNvPr>
          <p:cNvSpPr txBox="1"/>
          <p:nvPr/>
        </p:nvSpPr>
        <p:spPr>
          <a:xfrm>
            <a:off x="6136888" y="2029522"/>
            <a:ext cx="23436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Student Reference Book</a:t>
            </a:r>
          </a:p>
        </p:txBody>
      </p:sp>
      <p:pic>
        <p:nvPicPr>
          <p:cNvPr id="8" name="Picture 8" descr=".png">
            <a:extLst>
              <a:ext uri="{FF2B5EF4-FFF2-40B4-BE49-F238E27FC236}">
                <a16:creationId xmlns:a16="http://schemas.microsoft.com/office/drawing/2014/main" id="{422FAF76-AD87-469F-B60D-0BBE54825725}"/>
              </a:ext>
            </a:extLst>
          </p:cNvPr>
          <p:cNvPicPr>
            <a:picLocks noChangeAspect="1"/>
          </p:cNvPicPr>
          <p:nvPr/>
        </p:nvPicPr>
        <p:blipFill>
          <a:blip r:embed="rId3"/>
          <a:stretch>
            <a:fillRect/>
          </a:stretch>
        </p:blipFill>
        <p:spPr>
          <a:xfrm>
            <a:off x="8766717" y="3276785"/>
            <a:ext cx="2585224" cy="1698333"/>
          </a:xfrm>
          <a:prstGeom prst="rect">
            <a:avLst/>
          </a:prstGeom>
        </p:spPr>
      </p:pic>
      <p:sp>
        <p:nvSpPr>
          <p:cNvPr id="9" name="TextBox 8">
            <a:extLst>
              <a:ext uri="{FF2B5EF4-FFF2-40B4-BE49-F238E27FC236}">
                <a16:creationId xmlns:a16="http://schemas.microsoft.com/office/drawing/2014/main" id="{329D1075-AF81-4066-AD9D-FC74BF4C992B}"/>
              </a:ext>
            </a:extLst>
          </p:cNvPr>
          <p:cNvSpPr txBox="1"/>
          <p:nvPr/>
        </p:nvSpPr>
        <p:spPr>
          <a:xfrm>
            <a:off x="6136888" y="379513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Remote Learning Guide</a:t>
            </a:r>
          </a:p>
        </p:txBody>
      </p:sp>
      <p:pic>
        <p:nvPicPr>
          <p:cNvPr id="10" name="Picture 10" descr=".png">
            <a:extLst>
              <a:ext uri="{FF2B5EF4-FFF2-40B4-BE49-F238E27FC236}">
                <a16:creationId xmlns:a16="http://schemas.microsoft.com/office/drawing/2014/main" id="{E9A4BA0D-BC20-4443-899E-148BB55EB8E8}"/>
              </a:ext>
            </a:extLst>
          </p:cNvPr>
          <p:cNvPicPr>
            <a:picLocks noChangeAspect="1"/>
          </p:cNvPicPr>
          <p:nvPr/>
        </p:nvPicPr>
        <p:blipFill>
          <a:blip r:embed="rId4"/>
          <a:stretch>
            <a:fillRect/>
          </a:stretch>
        </p:blipFill>
        <p:spPr>
          <a:xfrm>
            <a:off x="8831765" y="4904600"/>
            <a:ext cx="2455127" cy="1862410"/>
          </a:xfrm>
          <a:prstGeom prst="rect">
            <a:avLst/>
          </a:prstGeom>
        </p:spPr>
      </p:pic>
      <p:sp>
        <p:nvSpPr>
          <p:cNvPr id="11" name="TextBox 10">
            <a:extLst>
              <a:ext uri="{FF2B5EF4-FFF2-40B4-BE49-F238E27FC236}">
                <a16:creationId xmlns:a16="http://schemas.microsoft.com/office/drawing/2014/main" id="{59DB0209-1D52-495C-A411-0AC1921BFC48}"/>
              </a:ext>
            </a:extLst>
          </p:cNvPr>
          <p:cNvSpPr txBox="1"/>
          <p:nvPr/>
        </p:nvSpPr>
        <p:spPr>
          <a:xfrm>
            <a:off x="5945226" y="55549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Student Digital Lesson</a:t>
            </a:r>
          </a:p>
        </p:txBody>
      </p:sp>
    </p:spTree>
    <p:extLst>
      <p:ext uri="{BB962C8B-B14F-4D97-AF65-F5344CB8AC3E}">
        <p14:creationId xmlns:p14="http://schemas.microsoft.com/office/powerpoint/2010/main" val="365342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8D77-5259-4441-BB2B-684521753805}"/>
              </a:ext>
            </a:extLst>
          </p:cNvPr>
          <p:cNvSpPr>
            <a:spLocks noGrp="1"/>
          </p:cNvSpPr>
          <p:nvPr>
            <p:ph type="title"/>
          </p:nvPr>
        </p:nvSpPr>
        <p:spPr>
          <a:xfrm>
            <a:off x="601150" y="2550707"/>
            <a:ext cx="11000147" cy="1822514"/>
          </a:xfrm>
        </p:spPr>
        <p:txBody>
          <a:bodyPr/>
          <a:lstStyle/>
          <a:p>
            <a:pPr algn="ctr"/>
            <a:r>
              <a:rPr lang="en-US"/>
              <a:t>If you haven’t already, be sure to join the Virtual Learning Community. </a:t>
            </a:r>
            <a:br>
              <a:rPr lang="en-US"/>
            </a:br>
            <a:r>
              <a:rPr lang="en-US" sz="2500" b="0" i="0">
                <a:solidFill>
                  <a:schemeClr val="bg1"/>
                </a:solidFill>
                <a:effectLst/>
                <a:latin typeface="proxima-nova"/>
              </a:rPr>
              <a:t>The </a:t>
            </a:r>
            <a:r>
              <a:rPr lang="en-US" sz="2500" b="0" i="1">
                <a:solidFill>
                  <a:schemeClr val="bg1"/>
                </a:solidFill>
                <a:effectLst/>
                <a:latin typeface="proxima-nova"/>
              </a:rPr>
              <a:t>Everyday Mathematics</a:t>
            </a:r>
            <a:r>
              <a:rPr lang="en-US" sz="2500" b="0" i="0">
                <a:solidFill>
                  <a:schemeClr val="bg1"/>
                </a:solidFill>
                <a:effectLst/>
                <a:latin typeface="proxima-nova"/>
              </a:rPr>
              <a:t> Virtual Learning Community (VLC) provides a space for teachers to view and share resources that support mathematics teaching, communicate with other teachers about pedagogy, and take time to reflect on their practice.</a:t>
            </a:r>
            <a:r>
              <a:rPr lang="en-US" sz="2500">
                <a:solidFill>
                  <a:schemeClr val="bg1"/>
                </a:solidFill>
                <a:latin typeface="proxima-nova"/>
              </a:rPr>
              <a:t>  </a:t>
            </a:r>
            <a:br>
              <a:rPr lang="en-US" sz="2500">
                <a:solidFill>
                  <a:schemeClr val="bg1"/>
                </a:solidFill>
                <a:latin typeface="proxima-nova"/>
              </a:rPr>
            </a:br>
            <a:r>
              <a:rPr lang="en-US" sz="2500" b="0" i="0">
                <a:solidFill>
                  <a:schemeClr val="bg1"/>
                </a:solidFill>
                <a:effectLst/>
                <a:latin typeface="proxima-nova"/>
              </a:rPr>
              <a:t>You will also find PD, </a:t>
            </a:r>
            <a:br>
              <a:rPr lang="en-US">
                <a:solidFill>
                  <a:schemeClr val="bg1"/>
                </a:solidFill>
              </a:rPr>
            </a:br>
            <a:r>
              <a:rPr lang="en-US" sz="2500" b="0" i="0">
                <a:solidFill>
                  <a:schemeClr val="bg1"/>
                </a:solidFill>
                <a:effectLst/>
                <a:latin typeface="proxima-nova"/>
              </a:rPr>
              <a:t>curriculum guides, freebies, and much more!</a:t>
            </a:r>
            <a:endParaRPr lang="en-US" sz="2500">
              <a:solidFill>
                <a:schemeClr val="bg1"/>
              </a:solidFill>
            </a:endParaRPr>
          </a:p>
        </p:txBody>
      </p:sp>
      <p:sp>
        <p:nvSpPr>
          <p:cNvPr id="3" name="Text Placeholder 2">
            <a:extLst>
              <a:ext uri="{FF2B5EF4-FFF2-40B4-BE49-F238E27FC236}">
                <a16:creationId xmlns:a16="http://schemas.microsoft.com/office/drawing/2014/main" id="{0BED42F4-55AD-4AE9-A66E-CAFE545199CC}"/>
              </a:ext>
            </a:extLst>
          </p:cNvPr>
          <p:cNvSpPr>
            <a:spLocks noGrp="1"/>
          </p:cNvSpPr>
          <p:nvPr>
            <p:ph type="body" idx="1"/>
          </p:nvPr>
        </p:nvSpPr>
        <p:spPr>
          <a:xfrm>
            <a:off x="1981805" y="5277886"/>
            <a:ext cx="8825659" cy="860400"/>
          </a:xfrm>
        </p:spPr>
        <p:txBody>
          <a:bodyPr/>
          <a:lstStyle/>
          <a:p>
            <a:r>
              <a:rPr lang="en-US">
                <a:solidFill>
                  <a:schemeClr val="tx1"/>
                </a:solidFill>
                <a:hlinkClick r:id="rId2">
                  <a:extLst>
                    <a:ext uri="{A12FA001-AC4F-418D-AE19-62706E023703}">
                      <ahyp:hlinkClr xmlns:ahyp="http://schemas.microsoft.com/office/drawing/2018/hyperlinkcolor" val="tx"/>
                    </a:ext>
                  </a:extLst>
                </a:hlinkClick>
              </a:rPr>
              <a:t>Click here to join!  Scroll to the bottom and follow the prompts.</a:t>
            </a:r>
            <a:endParaRPr lang="en-US">
              <a:solidFill>
                <a:schemeClr val="tx1"/>
              </a:solidFill>
            </a:endParaRPr>
          </a:p>
        </p:txBody>
      </p:sp>
    </p:spTree>
    <p:extLst>
      <p:ext uri="{BB962C8B-B14F-4D97-AF65-F5344CB8AC3E}">
        <p14:creationId xmlns:p14="http://schemas.microsoft.com/office/powerpoint/2010/main" val="5600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6F6E-6CF1-4EB1-8572-FC384BA1E354}"/>
              </a:ext>
            </a:extLst>
          </p:cNvPr>
          <p:cNvSpPr>
            <a:spLocks noGrp="1"/>
          </p:cNvSpPr>
          <p:nvPr>
            <p:ph type="title"/>
          </p:nvPr>
        </p:nvSpPr>
        <p:spPr/>
        <p:txBody>
          <a:bodyPr/>
          <a:lstStyle/>
          <a:p>
            <a:r>
              <a:rPr lang="en-US"/>
              <a:t>Virtual Learning Community in EM</a:t>
            </a:r>
          </a:p>
        </p:txBody>
      </p:sp>
      <p:pic>
        <p:nvPicPr>
          <p:cNvPr id="3" name="Picture 3" descr=".png">
            <a:extLst>
              <a:ext uri="{FF2B5EF4-FFF2-40B4-BE49-F238E27FC236}">
                <a16:creationId xmlns:a16="http://schemas.microsoft.com/office/drawing/2014/main" id="{4F82C33D-4096-45B4-A3E2-33944AE45C41}"/>
              </a:ext>
            </a:extLst>
          </p:cNvPr>
          <p:cNvPicPr>
            <a:picLocks noChangeAspect="1"/>
          </p:cNvPicPr>
          <p:nvPr/>
        </p:nvPicPr>
        <p:blipFill>
          <a:blip r:embed="rId2"/>
          <a:stretch>
            <a:fillRect/>
          </a:stretch>
        </p:blipFill>
        <p:spPr>
          <a:xfrm>
            <a:off x="6592230" y="3235146"/>
            <a:ext cx="4406588" cy="1874536"/>
          </a:xfrm>
          <a:prstGeom prst="rect">
            <a:avLst/>
          </a:prstGeom>
        </p:spPr>
      </p:pic>
      <p:pic>
        <p:nvPicPr>
          <p:cNvPr id="4" name="Picture 4" descr=".png">
            <a:extLst>
              <a:ext uri="{FF2B5EF4-FFF2-40B4-BE49-F238E27FC236}">
                <a16:creationId xmlns:a16="http://schemas.microsoft.com/office/drawing/2014/main" id="{CC5694C9-75FB-4454-A350-ECE641C2217D}"/>
              </a:ext>
            </a:extLst>
          </p:cNvPr>
          <p:cNvPicPr>
            <a:picLocks noChangeAspect="1"/>
          </p:cNvPicPr>
          <p:nvPr/>
        </p:nvPicPr>
        <p:blipFill>
          <a:blip r:embed="rId3"/>
          <a:stretch>
            <a:fillRect/>
          </a:stretch>
        </p:blipFill>
        <p:spPr>
          <a:xfrm>
            <a:off x="1230351" y="2607975"/>
            <a:ext cx="3941955" cy="3500584"/>
          </a:xfrm>
          <a:prstGeom prst="rect">
            <a:avLst/>
          </a:prstGeom>
        </p:spPr>
      </p:pic>
    </p:spTree>
    <p:extLst>
      <p:ext uri="{BB962C8B-B14F-4D97-AF65-F5344CB8AC3E}">
        <p14:creationId xmlns:p14="http://schemas.microsoft.com/office/powerpoint/2010/main" val="159828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D094-F431-4FC6-B5DB-A5B5DF1CBC9D}"/>
              </a:ext>
            </a:extLst>
          </p:cNvPr>
          <p:cNvSpPr>
            <a:spLocks noGrp="1"/>
          </p:cNvSpPr>
          <p:nvPr>
            <p:ph type="title"/>
          </p:nvPr>
        </p:nvSpPr>
        <p:spPr/>
        <p:txBody>
          <a:bodyPr/>
          <a:lstStyle/>
          <a:p>
            <a:r>
              <a:rPr lang="en-US"/>
              <a:t>Other digital ideas to support EM </a:t>
            </a:r>
          </a:p>
        </p:txBody>
      </p:sp>
      <p:sp>
        <p:nvSpPr>
          <p:cNvPr id="3" name="Text Placeholder 2">
            <a:extLst>
              <a:ext uri="{FF2B5EF4-FFF2-40B4-BE49-F238E27FC236}">
                <a16:creationId xmlns:a16="http://schemas.microsoft.com/office/drawing/2014/main" id="{20D82208-6BF1-4A25-851A-F5B451D304E5}"/>
              </a:ext>
            </a:extLst>
          </p:cNvPr>
          <p:cNvSpPr>
            <a:spLocks noGrp="1"/>
          </p:cNvSpPr>
          <p:nvPr>
            <p:ph type="body" idx="1"/>
          </p:nvPr>
        </p:nvSpPr>
        <p:spPr/>
        <p:txBody>
          <a:bodyPr/>
          <a:lstStyle/>
          <a:p>
            <a:r>
              <a:rPr lang="en-US"/>
              <a:t> Whiteboard.fi</a:t>
            </a:r>
          </a:p>
        </p:txBody>
      </p:sp>
      <p:sp>
        <p:nvSpPr>
          <p:cNvPr id="4" name="Text Placeholder 3">
            <a:extLst>
              <a:ext uri="{FF2B5EF4-FFF2-40B4-BE49-F238E27FC236}">
                <a16:creationId xmlns:a16="http://schemas.microsoft.com/office/drawing/2014/main" id="{78979430-B2D1-46E0-B7D3-5E9C840135DB}"/>
              </a:ext>
            </a:extLst>
          </p:cNvPr>
          <p:cNvSpPr>
            <a:spLocks noGrp="1"/>
          </p:cNvSpPr>
          <p:nvPr>
            <p:ph type="body" sz="half" idx="15"/>
          </p:nvPr>
        </p:nvSpPr>
        <p:spPr/>
        <p:txBody>
          <a:bodyPr/>
          <a:lstStyle/>
          <a:p>
            <a:endParaRPr lang="en-US" sz="1800"/>
          </a:p>
          <a:p>
            <a:endParaRPr lang="en-US" sz="1800"/>
          </a:p>
        </p:txBody>
      </p:sp>
      <p:sp>
        <p:nvSpPr>
          <p:cNvPr id="5" name="Text Placeholder 4">
            <a:extLst>
              <a:ext uri="{FF2B5EF4-FFF2-40B4-BE49-F238E27FC236}">
                <a16:creationId xmlns:a16="http://schemas.microsoft.com/office/drawing/2014/main" id="{7E8BB801-9EE7-4AEE-A497-EC049892B469}"/>
              </a:ext>
            </a:extLst>
          </p:cNvPr>
          <p:cNvSpPr>
            <a:spLocks noGrp="1"/>
          </p:cNvSpPr>
          <p:nvPr>
            <p:ph type="body" sz="quarter" idx="3"/>
          </p:nvPr>
        </p:nvSpPr>
        <p:spPr/>
        <p:txBody>
          <a:bodyPr/>
          <a:lstStyle/>
          <a:p>
            <a:r>
              <a:rPr lang="en-US"/>
              <a:t>Classflow</a:t>
            </a:r>
          </a:p>
        </p:txBody>
      </p:sp>
      <p:sp>
        <p:nvSpPr>
          <p:cNvPr id="7" name="Text Placeholder 6">
            <a:extLst>
              <a:ext uri="{FF2B5EF4-FFF2-40B4-BE49-F238E27FC236}">
                <a16:creationId xmlns:a16="http://schemas.microsoft.com/office/drawing/2014/main" id="{7FE2A133-6D9C-4498-854B-BDD398C56FA9}"/>
              </a:ext>
            </a:extLst>
          </p:cNvPr>
          <p:cNvSpPr>
            <a:spLocks noGrp="1"/>
          </p:cNvSpPr>
          <p:nvPr>
            <p:ph type="body" sz="quarter" idx="13"/>
          </p:nvPr>
        </p:nvSpPr>
        <p:spPr>
          <a:xfrm>
            <a:off x="7888135" y="2603501"/>
            <a:ext cx="3145730" cy="576262"/>
          </a:xfrm>
        </p:spPr>
        <p:txBody>
          <a:bodyPr/>
          <a:lstStyle/>
          <a:p>
            <a:r>
              <a:rPr lang="en-US"/>
              <a:t>DiscoveryEducation</a:t>
            </a:r>
          </a:p>
        </p:txBody>
      </p:sp>
      <p:pic>
        <p:nvPicPr>
          <p:cNvPr id="9" name="Picture 9" descr=".png">
            <a:extLst>
              <a:ext uri="{FF2B5EF4-FFF2-40B4-BE49-F238E27FC236}">
                <a16:creationId xmlns:a16="http://schemas.microsoft.com/office/drawing/2014/main" id="{3C0E7CF2-4374-49F1-A1A8-AC49DA33DB10}"/>
              </a:ext>
            </a:extLst>
          </p:cNvPr>
          <p:cNvPicPr>
            <a:picLocks noChangeAspect="1"/>
          </p:cNvPicPr>
          <p:nvPr/>
        </p:nvPicPr>
        <p:blipFill>
          <a:blip r:embed="rId2"/>
          <a:stretch>
            <a:fillRect/>
          </a:stretch>
        </p:blipFill>
        <p:spPr>
          <a:xfrm>
            <a:off x="1156010" y="3381356"/>
            <a:ext cx="2743200" cy="1730800"/>
          </a:xfrm>
          <a:prstGeom prst="rect">
            <a:avLst/>
          </a:prstGeom>
        </p:spPr>
      </p:pic>
      <p:pic>
        <p:nvPicPr>
          <p:cNvPr id="10" name="Picture 10" descr=".png">
            <a:extLst>
              <a:ext uri="{FF2B5EF4-FFF2-40B4-BE49-F238E27FC236}">
                <a16:creationId xmlns:a16="http://schemas.microsoft.com/office/drawing/2014/main" id="{EB9C9F9B-6026-4C86-B5D8-C6E29941FD63}"/>
              </a:ext>
            </a:extLst>
          </p:cNvPr>
          <p:cNvPicPr>
            <a:picLocks noChangeAspect="1"/>
          </p:cNvPicPr>
          <p:nvPr/>
        </p:nvPicPr>
        <p:blipFill>
          <a:blip r:embed="rId3"/>
          <a:stretch>
            <a:fillRect/>
          </a:stretch>
        </p:blipFill>
        <p:spPr>
          <a:xfrm>
            <a:off x="4668645" y="3354535"/>
            <a:ext cx="2743198" cy="1635759"/>
          </a:xfrm>
          <a:prstGeom prst="rect">
            <a:avLst/>
          </a:prstGeom>
        </p:spPr>
      </p:pic>
      <p:pic>
        <p:nvPicPr>
          <p:cNvPr id="11" name="Picture 11" descr=".png">
            <a:extLst>
              <a:ext uri="{FF2B5EF4-FFF2-40B4-BE49-F238E27FC236}">
                <a16:creationId xmlns:a16="http://schemas.microsoft.com/office/drawing/2014/main" id="{AE1C6470-47E2-4A43-9099-9A3988BAF77C}"/>
              </a:ext>
            </a:extLst>
          </p:cNvPr>
          <p:cNvPicPr>
            <a:picLocks noChangeAspect="1"/>
          </p:cNvPicPr>
          <p:nvPr/>
        </p:nvPicPr>
        <p:blipFill>
          <a:blip r:embed="rId4"/>
          <a:stretch>
            <a:fillRect/>
          </a:stretch>
        </p:blipFill>
        <p:spPr>
          <a:xfrm>
            <a:off x="8227741" y="3395634"/>
            <a:ext cx="2743199" cy="1590731"/>
          </a:xfrm>
          <a:prstGeom prst="rect">
            <a:avLst/>
          </a:prstGeom>
        </p:spPr>
      </p:pic>
    </p:spTree>
    <p:extLst>
      <p:ext uri="{BB962C8B-B14F-4D97-AF65-F5344CB8AC3E}">
        <p14:creationId xmlns:p14="http://schemas.microsoft.com/office/powerpoint/2010/main" val="162401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1272-9702-41ED-8EA6-87BF26437C15}"/>
              </a:ext>
            </a:extLst>
          </p:cNvPr>
          <p:cNvSpPr>
            <a:spLocks noGrp="1"/>
          </p:cNvSpPr>
          <p:nvPr>
            <p:ph type="title"/>
          </p:nvPr>
        </p:nvSpPr>
        <p:spPr/>
        <p:txBody>
          <a:bodyPr/>
          <a:lstStyle/>
          <a:p>
            <a:r>
              <a:rPr lang="en-US"/>
              <a:t>Virtual Math Manipulatives</a:t>
            </a:r>
          </a:p>
        </p:txBody>
      </p:sp>
      <p:pic>
        <p:nvPicPr>
          <p:cNvPr id="4" name="Picture 3" descr="A picture containing logo&#10;&#10;Description automatically generated">
            <a:extLst>
              <a:ext uri="{FF2B5EF4-FFF2-40B4-BE49-F238E27FC236}">
                <a16:creationId xmlns:a16="http://schemas.microsoft.com/office/drawing/2014/main" id="{17751EA7-24DB-42FC-BD90-78EC82021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79" y="3995533"/>
            <a:ext cx="3351051" cy="2328119"/>
          </a:xfrm>
          <a:prstGeom prst="rect">
            <a:avLst/>
          </a:prstGeom>
        </p:spPr>
      </p:pic>
      <p:sp>
        <p:nvSpPr>
          <p:cNvPr id="5" name="TextBox 4">
            <a:extLst>
              <a:ext uri="{FF2B5EF4-FFF2-40B4-BE49-F238E27FC236}">
                <a16:creationId xmlns:a16="http://schemas.microsoft.com/office/drawing/2014/main" id="{3C932345-C0BD-40A0-830A-75B8F7395BFD}"/>
              </a:ext>
            </a:extLst>
          </p:cNvPr>
          <p:cNvSpPr txBox="1"/>
          <p:nvPr/>
        </p:nvSpPr>
        <p:spPr>
          <a:xfrm>
            <a:off x="298579" y="2640563"/>
            <a:ext cx="3276859" cy="1107996"/>
          </a:xfrm>
          <a:prstGeom prst="rect">
            <a:avLst/>
          </a:prstGeom>
          <a:noFill/>
        </p:spPr>
        <p:txBody>
          <a:bodyPr wrap="none" rtlCol="0">
            <a:spAutoFit/>
          </a:bodyPr>
          <a:lstStyle/>
          <a:p>
            <a:r>
              <a:rPr lang="en-US">
                <a:hlinkClick r:id="rId3"/>
              </a:rPr>
              <a:t>Toy Theater (Click Here):  </a:t>
            </a:r>
            <a:endParaRPr lang="en-US"/>
          </a:p>
          <a:p>
            <a:r>
              <a:rPr lang="en-US" sz="1600"/>
              <a:t>Virtual manipulatives and so </a:t>
            </a:r>
          </a:p>
          <a:p>
            <a:r>
              <a:rPr lang="en-US" sz="1600"/>
              <a:t>much more. </a:t>
            </a:r>
          </a:p>
          <a:p>
            <a:r>
              <a:rPr lang="en-US" sz="1600"/>
              <a:t>Check out the “Teacher Tools”.</a:t>
            </a:r>
          </a:p>
        </p:txBody>
      </p:sp>
      <p:cxnSp>
        <p:nvCxnSpPr>
          <p:cNvPr id="7" name="Straight Connector 6">
            <a:extLst>
              <a:ext uri="{FF2B5EF4-FFF2-40B4-BE49-F238E27FC236}">
                <a16:creationId xmlns:a16="http://schemas.microsoft.com/office/drawing/2014/main" id="{9E26D1EC-D849-4715-9F01-3F53A64FC272}"/>
              </a:ext>
            </a:extLst>
          </p:cNvPr>
          <p:cNvCxnSpPr/>
          <p:nvPr/>
        </p:nvCxnSpPr>
        <p:spPr>
          <a:xfrm>
            <a:off x="4287915" y="2849732"/>
            <a:ext cx="0" cy="311606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B1D1B-47A2-4067-842E-2E77D30EDB53}"/>
              </a:ext>
            </a:extLst>
          </p:cNvPr>
          <p:cNvSpPr txBox="1"/>
          <p:nvPr/>
        </p:nvSpPr>
        <p:spPr>
          <a:xfrm>
            <a:off x="4534707" y="2640563"/>
            <a:ext cx="4716356" cy="1107996"/>
          </a:xfrm>
          <a:prstGeom prst="rect">
            <a:avLst/>
          </a:prstGeom>
          <a:noFill/>
        </p:spPr>
        <p:txBody>
          <a:bodyPr wrap="none" rtlCol="0">
            <a:spAutoFit/>
          </a:bodyPr>
          <a:lstStyle/>
          <a:p>
            <a:r>
              <a:rPr lang="en-US">
                <a:hlinkClick r:id="rId4"/>
              </a:rPr>
              <a:t>Virtual Math Manipulatives (Click Here):  </a:t>
            </a:r>
            <a:endParaRPr lang="en-US"/>
          </a:p>
          <a:p>
            <a:r>
              <a:rPr lang="en-US" sz="1600"/>
              <a:t>Virtual manipulatives and so </a:t>
            </a:r>
          </a:p>
          <a:p>
            <a:r>
              <a:rPr lang="en-US" sz="1600"/>
              <a:t>much more. </a:t>
            </a:r>
          </a:p>
          <a:p>
            <a:r>
              <a:rPr lang="en-US" sz="1600"/>
              <a:t>Check out the “Teacher Tools”.</a:t>
            </a:r>
          </a:p>
        </p:txBody>
      </p:sp>
      <p:pic>
        <p:nvPicPr>
          <p:cNvPr id="10" name="Picture 9">
            <a:extLst>
              <a:ext uri="{FF2B5EF4-FFF2-40B4-BE49-F238E27FC236}">
                <a16:creationId xmlns:a16="http://schemas.microsoft.com/office/drawing/2014/main" id="{35053777-A1F0-4B43-B733-7A8DAE1D3080}"/>
              </a:ext>
            </a:extLst>
          </p:cNvPr>
          <p:cNvPicPr>
            <a:picLocks noChangeAspect="1"/>
          </p:cNvPicPr>
          <p:nvPr/>
        </p:nvPicPr>
        <p:blipFill>
          <a:blip r:embed="rId5"/>
          <a:stretch>
            <a:fillRect/>
          </a:stretch>
        </p:blipFill>
        <p:spPr>
          <a:xfrm>
            <a:off x="4687408" y="3995533"/>
            <a:ext cx="3010145" cy="2328119"/>
          </a:xfrm>
          <a:prstGeom prst="rect">
            <a:avLst/>
          </a:prstGeom>
        </p:spPr>
      </p:pic>
    </p:spTree>
    <p:extLst>
      <p:ext uri="{BB962C8B-B14F-4D97-AF65-F5344CB8AC3E}">
        <p14:creationId xmlns:p14="http://schemas.microsoft.com/office/powerpoint/2010/main" val="10671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5" name="Rectangle 2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28" name="Straight Connector 2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BC8F90-536E-4C72-B92C-ECDD7391B57A}"/>
              </a:ext>
            </a:extLst>
          </p:cNvPr>
          <p:cNvSpPr txBox="1"/>
          <p:nvPr/>
        </p:nvSpPr>
        <p:spPr>
          <a:xfrm>
            <a:off x="4678424" y="1059025"/>
            <a:ext cx="5302189" cy="473995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a:effectLst/>
            </a:endParaRPr>
          </a:p>
          <a:p>
            <a:pPr>
              <a:spcBef>
                <a:spcPts val="1000"/>
              </a:spcBef>
              <a:buClr>
                <a:schemeClr val="accent1"/>
              </a:buClr>
              <a:buSzPct val="80000"/>
            </a:pPr>
            <a:r>
              <a:rPr lang="en-US">
                <a:effectLst/>
              </a:rPr>
              <a:t>Background of Everyday Math:</a:t>
            </a:r>
          </a:p>
          <a:p>
            <a:pPr marL="285750" indent="-285750">
              <a:spcBef>
                <a:spcPts val="1000"/>
              </a:spcBef>
              <a:buClr>
                <a:schemeClr val="accent1"/>
              </a:buClr>
              <a:buSzPct val="80000"/>
              <a:buFont typeface="Wingdings 3" charset="2"/>
              <a:buChar char=""/>
            </a:pPr>
            <a:r>
              <a:rPr lang="en-US">
                <a:effectLst/>
              </a:rPr>
              <a:t>Developed by the University of Chicago School Mathematics Project</a:t>
            </a:r>
          </a:p>
          <a:p>
            <a:pPr marL="285750" indent="-285750">
              <a:spcBef>
                <a:spcPts val="1000"/>
              </a:spcBef>
              <a:buClr>
                <a:schemeClr val="accent1"/>
              </a:buClr>
              <a:buSzPct val="80000"/>
              <a:buFont typeface="Wingdings 3" charset="2"/>
              <a:buChar char=""/>
            </a:pPr>
            <a:r>
              <a:rPr lang="en-US">
                <a:effectLst/>
              </a:rPr>
              <a:t>Based on research about how children learn and develop mathematical power</a:t>
            </a:r>
          </a:p>
          <a:p>
            <a:pPr marL="285750" indent="-285750">
              <a:spcBef>
                <a:spcPts val="1000"/>
              </a:spcBef>
              <a:buClr>
                <a:schemeClr val="accent1"/>
              </a:buClr>
              <a:buSzPct val="80000"/>
              <a:buFont typeface="Wingdings 3" charset="2"/>
              <a:buChar char=""/>
            </a:pPr>
            <a:r>
              <a:rPr lang="en-US">
                <a:effectLst/>
              </a:rPr>
              <a:t>Provides the broad mathematical background needed in the 21st century</a:t>
            </a:r>
          </a:p>
          <a:p>
            <a:pPr marL="285750" indent="-285750">
              <a:spcBef>
                <a:spcPts val="1000"/>
              </a:spcBef>
              <a:buClr>
                <a:schemeClr val="accent1"/>
              </a:buClr>
              <a:buSzPct val="80000"/>
              <a:buFont typeface="Wingdings 3" charset="2"/>
              <a:buChar char=""/>
            </a:pPr>
            <a:r>
              <a:rPr lang="en-US"/>
              <a:t>Aligns with Common Core Standards</a:t>
            </a:r>
            <a:endParaRPr lang="en-US">
              <a:effectLst/>
            </a:endParaRPr>
          </a:p>
          <a:p>
            <a:pPr>
              <a:spcBef>
                <a:spcPts val="1000"/>
              </a:spcBef>
              <a:buClr>
                <a:schemeClr val="accent1"/>
              </a:buClr>
              <a:buSzPct val="80000"/>
              <a:buFont typeface="Wingdings 3" charset="2"/>
              <a:buChar char=""/>
            </a:pPr>
            <a:endParaRPr lang="en-US"/>
          </a:p>
        </p:txBody>
      </p:sp>
    </p:spTree>
    <p:extLst>
      <p:ext uri="{BB962C8B-B14F-4D97-AF65-F5344CB8AC3E}">
        <p14:creationId xmlns:p14="http://schemas.microsoft.com/office/powerpoint/2010/main" val="14885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5" name="Rectangle 2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28" name="Straight Connector 2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BC8F90-536E-4C72-B92C-ECDD7391B57A}"/>
              </a:ext>
            </a:extLst>
          </p:cNvPr>
          <p:cNvSpPr txBox="1"/>
          <p:nvPr/>
        </p:nvSpPr>
        <p:spPr>
          <a:xfrm>
            <a:off x="4678424" y="1059025"/>
            <a:ext cx="5302189" cy="473995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a:effectLst/>
            </a:endParaRPr>
          </a:p>
          <a:p>
            <a:pPr>
              <a:spcBef>
                <a:spcPts val="1000"/>
              </a:spcBef>
              <a:buClr>
                <a:schemeClr val="accent1"/>
              </a:buClr>
              <a:buSzPct val="80000"/>
            </a:pPr>
            <a:r>
              <a:rPr lang="en-US"/>
              <a:t>A spiraling curriculum</a:t>
            </a:r>
            <a:r>
              <a:rPr lang="en-US">
                <a:effectLst/>
              </a:rPr>
              <a:t>:</a:t>
            </a:r>
          </a:p>
          <a:p>
            <a:pPr marL="285750" indent="-285750">
              <a:spcBef>
                <a:spcPts val="1000"/>
              </a:spcBef>
              <a:buClr>
                <a:schemeClr val="accent1"/>
              </a:buClr>
              <a:buSzPct val="80000"/>
              <a:buFont typeface="Wingdings 3" charset="2"/>
              <a:buChar char=""/>
            </a:pPr>
            <a:r>
              <a:rPr lang="en-US">
                <a:effectLst/>
              </a:rPr>
              <a:t>Mastery of mathematics concepts and skills comes with repeated exposure and practice, not after just one lesson</a:t>
            </a:r>
          </a:p>
          <a:p>
            <a:pPr marL="285750" indent="-285750">
              <a:spcBef>
                <a:spcPts val="1000"/>
              </a:spcBef>
              <a:buClr>
                <a:schemeClr val="accent1"/>
              </a:buClr>
              <a:buSzPct val="80000"/>
              <a:buFont typeface="Wingdings 3" charset="2"/>
              <a:buChar char=""/>
            </a:pPr>
            <a:r>
              <a:rPr lang="en-US">
                <a:effectLst/>
              </a:rPr>
              <a:t>Enables new connections and building on what has already been learned while learning more difficult and challenging content </a:t>
            </a:r>
          </a:p>
          <a:p>
            <a:pPr>
              <a:spcBef>
                <a:spcPts val="1000"/>
              </a:spcBef>
              <a:buClr>
                <a:schemeClr val="accent1"/>
              </a:buClr>
              <a:buSzPct val="80000"/>
              <a:buFont typeface="Wingdings 3" charset="2"/>
              <a:buChar char=""/>
            </a:pPr>
            <a:endParaRPr lang="en-US"/>
          </a:p>
        </p:txBody>
      </p:sp>
    </p:spTree>
    <p:extLst>
      <p:ext uri="{BB962C8B-B14F-4D97-AF65-F5344CB8AC3E}">
        <p14:creationId xmlns:p14="http://schemas.microsoft.com/office/powerpoint/2010/main" val="71174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5A12-C1BF-402F-9E2F-D3C20C9097DE}"/>
              </a:ext>
            </a:extLst>
          </p:cNvPr>
          <p:cNvSpPr>
            <a:spLocks noGrp="1"/>
          </p:cNvSpPr>
          <p:nvPr>
            <p:ph type="title"/>
          </p:nvPr>
        </p:nvSpPr>
        <p:spPr>
          <a:xfrm>
            <a:off x="875489" y="2628900"/>
            <a:ext cx="3638145" cy="1600200"/>
          </a:xfrm>
        </p:spPr>
        <p:txBody>
          <a:bodyPr/>
          <a:lstStyle/>
          <a:p>
            <a:pPr algn="ctr"/>
            <a:r>
              <a:rPr lang="en-US" sz="4000"/>
              <a:t>Components of an Everyday Math Lesson</a:t>
            </a:r>
          </a:p>
        </p:txBody>
      </p:sp>
      <p:sp>
        <p:nvSpPr>
          <p:cNvPr id="3" name="Content Placeholder 2">
            <a:extLst>
              <a:ext uri="{FF2B5EF4-FFF2-40B4-BE49-F238E27FC236}">
                <a16:creationId xmlns:a16="http://schemas.microsoft.com/office/drawing/2014/main" id="{F89D7E1F-B108-4EA7-8E11-FAF244A3F268}"/>
              </a:ext>
            </a:extLst>
          </p:cNvPr>
          <p:cNvSpPr>
            <a:spLocks noGrp="1"/>
          </p:cNvSpPr>
          <p:nvPr>
            <p:ph idx="1"/>
          </p:nvPr>
        </p:nvSpPr>
        <p:spPr/>
        <p:txBody>
          <a:bodyPr/>
          <a:lstStyle/>
          <a:p>
            <a:r>
              <a:rPr lang="en-US"/>
              <a:t>Warm-up activities:  mental math; math message</a:t>
            </a:r>
          </a:p>
          <a:p>
            <a:r>
              <a:rPr lang="en-US"/>
              <a:t>Introduction of new content</a:t>
            </a:r>
          </a:p>
          <a:p>
            <a:r>
              <a:rPr lang="en-US"/>
              <a:t>Ongoing learning practice</a:t>
            </a:r>
          </a:p>
          <a:p>
            <a:r>
              <a:rPr lang="en-US"/>
              <a:t>Homelinks</a:t>
            </a:r>
          </a:p>
          <a:p>
            <a:r>
              <a:rPr lang="en-US"/>
              <a:t>Assessments</a:t>
            </a:r>
          </a:p>
          <a:p>
            <a:endParaRPr lang="en-US"/>
          </a:p>
          <a:p>
            <a:r>
              <a:rPr lang="en-US"/>
              <a:t>This program is created to develop mathematical literacy</a:t>
            </a:r>
          </a:p>
        </p:txBody>
      </p:sp>
    </p:spTree>
    <p:extLst>
      <p:ext uri="{BB962C8B-B14F-4D97-AF65-F5344CB8AC3E}">
        <p14:creationId xmlns:p14="http://schemas.microsoft.com/office/powerpoint/2010/main" val="152898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9CDF-A0B8-42E8-BE89-3465D692CBC0}"/>
              </a:ext>
            </a:extLst>
          </p:cNvPr>
          <p:cNvSpPr>
            <a:spLocks noGrp="1"/>
          </p:cNvSpPr>
          <p:nvPr>
            <p:ph type="title"/>
          </p:nvPr>
        </p:nvSpPr>
        <p:spPr/>
        <p:txBody>
          <a:bodyPr/>
          <a:lstStyle/>
          <a:p>
            <a:r>
              <a:rPr lang="en-US"/>
              <a:t>Presentation Tool</a:t>
            </a:r>
          </a:p>
        </p:txBody>
      </p:sp>
      <p:sp>
        <p:nvSpPr>
          <p:cNvPr id="3" name="TextBox 2">
            <a:extLst>
              <a:ext uri="{FF2B5EF4-FFF2-40B4-BE49-F238E27FC236}">
                <a16:creationId xmlns:a16="http://schemas.microsoft.com/office/drawing/2014/main" id="{BA543266-8F58-442D-A9EA-8CB8F11CCA66}"/>
              </a:ext>
            </a:extLst>
          </p:cNvPr>
          <p:cNvSpPr txBox="1"/>
          <p:nvPr/>
        </p:nvSpPr>
        <p:spPr>
          <a:xfrm>
            <a:off x="457791" y="2356244"/>
            <a:ext cx="1016403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"presentation tool" is a great way to engage your students (F2F and virtual) and take them through the math lesson.</a:t>
            </a:r>
          </a:p>
          <a:p>
            <a:endParaRPr lang="en-US"/>
          </a:p>
          <a:p>
            <a:r>
              <a:rPr lang="en-US"/>
              <a:t>It is in your online "teacher manual":</a:t>
            </a:r>
          </a:p>
          <a:p>
            <a:endParaRPr lang="en-US"/>
          </a:p>
          <a:p>
            <a:endParaRPr lang="en-US"/>
          </a:p>
        </p:txBody>
      </p:sp>
      <p:pic>
        <p:nvPicPr>
          <p:cNvPr id="4" name="Picture 4" descr="Graphical user interface, application&#10;&#10;Description automatically generated">
            <a:extLst>
              <a:ext uri="{FF2B5EF4-FFF2-40B4-BE49-F238E27FC236}">
                <a16:creationId xmlns:a16="http://schemas.microsoft.com/office/drawing/2014/main" id="{D02C8DCC-5EDD-4E3C-88DE-514E75DA0F2B}"/>
              </a:ext>
            </a:extLst>
          </p:cNvPr>
          <p:cNvPicPr>
            <a:picLocks noChangeAspect="1"/>
          </p:cNvPicPr>
          <p:nvPr/>
        </p:nvPicPr>
        <p:blipFill>
          <a:blip r:embed="rId2"/>
          <a:stretch>
            <a:fillRect/>
          </a:stretch>
        </p:blipFill>
        <p:spPr>
          <a:xfrm>
            <a:off x="563601" y="3653527"/>
            <a:ext cx="2743200" cy="2840133"/>
          </a:xfrm>
          <a:prstGeom prst="rect">
            <a:avLst/>
          </a:prstGeom>
        </p:spPr>
      </p:pic>
      <p:sp>
        <p:nvSpPr>
          <p:cNvPr id="5" name="TextBox 4">
            <a:extLst>
              <a:ext uri="{FF2B5EF4-FFF2-40B4-BE49-F238E27FC236}">
                <a16:creationId xmlns:a16="http://schemas.microsoft.com/office/drawing/2014/main" id="{87449D7E-242E-46D1-9583-6289EFFBD481}"/>
              </a:ext>
            </a:extLst>
          </p:cNvPr>
          <p:cNvSpPr txBox="1"/>
          <p:nvPr/>
        </p:nvSpPr>
        <p:spPr>
          <a:xfrm>
            <a:off x="6651471" y="313883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Make sure you are on the right lesson, click the "v", and "play presentation":</a:t>
            </a:r>
          </a:p>
        </p:txBody>
      </p:sp>
      <p:pic>
        <p:nvPicPr>
          <p:cNvPr id="6" name="Picture 6" descr="A picture containing application&#10;&#10;Description automatically generated">
            <a:extLst>
              <a:ext uri="{FF2B5EF4-FFF2-40B4-BE49-F238E27FC236}">
                <a16:creationId xmlns:a16="http://schemas.microsoft.com/office/drawing/2014/main" id="{B0F6ACAD-4608-43CC-BFDE-533F7A743684}"/>
              </a:ext>
            </a:extLst>
          </p:cNvPr>
          <p:cNvPicPr>
            <a:picLocks noChangeAspect="1"/>
          </p:cNvPicPr>
          <p:nvPr/>
        </p:nvPicPr>
        <p:blipFill>
          <a:blip r:embed="rId3"/>
          <a:stretch>
            <a:fillRect/>
          </a:stretch>
        </p:blipFill>
        <p:spPr>
          <a:xfrm>
            <a:off x="6647985" y="4336866"/>
            <a:ext cx="2743200" cy="2421731"/>
          </a:xfrm>
          <a:prstGeom prst="rect">
            <a:avLst/>
          </a:prstGeom>
        </p:spPr>
      </p:pic>
    </p:spTree>
    <p:extLst>
      <p:ext uri="{BB962C8B-B14F-4D97-AF65-F5344CB8AC3E}">
        <p14:creationId xmlns:p14="http://schemas.microsoft.com/office/powerpoint/2010/main" val="152838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4083-DD39-42EE-B828-74C456DA0FC4}"/>
              </a:ext>
            </a:extLst>
          </p:cNvPr>
          <p:cNvSpPr>
            <a:spLocks noGrp="1"/>
          </p:cNvSpPr>
          <p:nvPr>
            <p:ph type="title"/>
          </p:nvPr>
        </p:nvSpPr>
        <p:spPr/>
        <p:txBody>
          <a:bodyPr/>
          <a:lstStyle/>
          <a:p>
            <a:r>
              <a:rPr lang="en-US"/>
              <a:t>Moving through the presentation:</a:t>
            </a:r>
          </a:p>
        </p:txBody>
      </p:sp>
      <p:sp>
        <p:nvSpPr>
          <p:cNvPr id="3" name="Content Placeholder 2">
            <a:extLst>
              <a:ext uri="{FF2B5EF4-FFF2-40B4-BE49-F238E27FC236}">
                <a16:creationId xmlns:a16="http://schemas.microsoft.com/office/drawing/2014/main" id="{5696D3C8-D3A0-4962-A395-22746462C83F}"/>
              </a:ext>
            </a:extLst>
          </p:cNvPr>
          <p:cNvSpPr>
            <a:spLocks noGrp="1"/>
          </p:cNvSpPr>
          <p:nvPr>
            <p:ph idx="1"/>
          </p:nvPr>
        </p:nvSpPr>
        <p:spPr>
          <a:xfrm>
            <a:off x="532344" y="2268963"/>
            <a:ext cx="11381146" cy="3416300"/>
          </a:xfrm>
        </p:spPr>
        <p:txBody>
          <a:bodyPr vert="horz" lIns="91440" tIns="45720" rIns="91440" bIns="45720" rtlCol="0" anchor="t">
            <a:normAutofit lnSpcReduction="10000"/>
          </a:bodyPr>
          <a:lstStyle/>
          <a:p>
            <a:r>
              <a:rPr lang="en-US"/>
              <a:t>As you move through the presentation, be aware there are TWO sets of "arrows" that help you progress.  </a:t>
            </a:r>
          </a:p>
          <a:p>
            <a:r>
              <a:rPr lang="en-US"/>
              <a:t>The set in the upper right-hand corner take you through the different slides that are assigned to a particular section of the lesson:</a:t>
            </a:r>
          </a:p>
          <a:p>
            <a:endParaRPr lang="en-US"/>
          </a:p>
          <a:p>
            <a:endParaRPr lang="en-US"/>
          </a:p>
          <a:p>
            <a:endParaRPr lang="en-US"/>
          </a:p>
          <a:p>
            <a:endParaRPr lang="en-US"/>
          </a:p>
          <a:p>
            <a:r>
              <a:rPr lang="en-US"/>
              <a:t>The set in the lower left-hand corner take you through the different sections of a lesson, for example:  mental math and fluency, math message, summarize, math boxes, etc.:</a:t>
            </a:r>
          </a:p>
          <a:p>
            <a:pPr marL="0" indent="0">
              <a:buNone/>
            </a:pPr>
            <a:endParaRPr lang="en-US"/>
          </a:p>
          <a:p>
            <a:pPr marL="0" indent="0">
              <a:buNone/>
            </a:pP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64B9C802-798A-48DB-850A-8CF55BB87714}"/>
              </a:ext>
            </a:extLst>
          </p:cNvPr>
          <p:cNvPicPr>
            <a:picLocks noChangeAspect="1"/>
          </p:cNvPicPr>
          <p:nvPr/>
        </p:nvPicPr>
        <p:blipFill>
          <a:blip r:embed="rId2"/>
          <a:stretch>
            <a:fillRect/>
          </a:stretch>
        </p:blipFill>
        <p:spPr>
          <a:xfrm>
            <a:off x="4724399" y="3247889"/>
            <a:ext cx="2743200" cy="1718953"/>
          </a:xfrm>
          <a:prstGeom prst="rect">
            <a:avLst/>
          </a:prstGeom>
        </p:spPr>
      </p:pic>
      <p:pic>
        <p:nvPicPr>
          <p:cNvPr id="5" name="Picture 5">
            <a:extLst>
              <a:ext uri="{FF2B5EF4-FFF2-40B4-BE49-F238E27FC236}">
                <a16:creationId xmlns:a16="http://schemas.microsoft.com/office/drawing/2014/main" id="{2EC25641-94A4-4F5E-B96C-40868827839E}"/>
              </a:ext>
            </a:extLst>
          </p:cNvPr>
          <p:cNvPicPr>
            <a:picLocks noChangeAspect="1"/>
          </p:cNvPicPr>
          <p:nvPr/>
        </p:nvPicPr>
        <p:blipFill>
          <a:blip r:embed="rId3"/>
          <a:stretch>
            <a:fillRect/>
          </a:stretch>
        </p:blipFill>
        <p:spPr>
          <a:xfrm>
            <a:off x="4981575" y="5688632"/>
            <a:ext cx="2228850" cy="1019175"/>
          </a:xfrm>
          <a:prstGeom prst="rect">
            <a:avLst/>
          </a:prstGeom>
        </p:spPr>
      </p:pic>
    </p:spTree>
    <p:extLst>
      <p:ext uri="{BB962C8B-B14F-4D97-AF65-F5344CB8AC3E}">
        <p14:creationId xmlns:p14="http://schemas.microsoft.com/office/powerpoint/2010/main" val="324219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234A-ECFD-4B6F-93CC-4411DD50F29C}"/>
              </a:ext>
            </a:extLst>
          </p:cNvPr>
          <p:cNvSpPr>
            <a:spLocks noGrp="1"/>
          </p:cNvSpPr>
          <p:nvPr>
            <p:ph type="title"/>
          </p:nvPr>
        </p:nvSpPr>
        <p:spPr/>
        <p:txBody>
          <a:bodyPr/>
          <a:lstStyle/>
          <a:p>
            <a:r>
              <a:rPr lang="en-US"/>
              <a:t>The "waffle" located at the bottom of the presentation tool:</a:t>
            </a:r>
          </a:p>
        </p:txBody>
      </p:sp>
      <p:pic>
        <p:nvPicPr>
          <p:cNvPr id="4" name="Picture 4" descr="A picture containing text, electronics&#10;&#10;Description automatically generated">
            <a:extLst>
              <a:ext uri="{FF2B5EF4-FFF2-40B4-BE49-F238E27FC236}">
                <a16:creationId xmlns:a16="http://schemas.microsoft.com/office/drawing/2014/main" id="{9B8B671E-724D-4B94-B6BA-06F49A748194}"/>
              </a:ext>
            </a:extLst>
          </p:cNvPr>
          <p:cNvPicPr>
            <a:picLocks noGrp="1" noChangeAspect="1"/>
          </p:cNvPicPr>
          <p:nvPr>
            <p:ph idx="1"/>
          </p:nvPr>
        </p:nvPicPr>
        <p:blipFill>
          <a:blip r:embed="rId2"/>
          <a:stretch>
            <a:fillRect/>
          </a:stretch>
        </p:blipFill>
        <p:spPr>
          <a:xfrm>
            <a:off x="6284017" y="1330210"/>
            <a:ext cx="2228850" cy="768273"/>
          </a:xfrm>
        </p:spPr>
      </p:pic>
      <p:sp>
        <p:nvSpPr>
          <p:cNvPr id="6" name="TextBox 5">
            <a:extLst>
              <a:ext uri="{FF2B5EF4-FFF2-40B4-BE49-F238E27FC236}">
                <a16:creationId xmlns:a16="http://schemas.microsoft.com/office/drawing/2014/main" id="{CEE54FC8-3F7C-4171-BABD-E5052DE6F018}"/>
              </a:ext>
            </a:extLst>
          </p:cNvPr>
          <p:cNvSpPr txBox="1"/>
          <p:nvPr/>
        </p:nvSpPr>
        <p:spPr>
          <a:xfrm>
            <a:off x="457791" y="2356244"/>
            <a:ext cx="114743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"waffle" represents all the slides for a particular lesson.  If you would like to quickly go from mental math to math boxes, simply click the waffle and choose the slide you would like to project.</a:t>
            </a:r>
          </a:p>
          <a:p>
            <a:endParaRPr lang="en-US"/>
          </a:p>
          <a:p>
            <a:endParaRPr lang="en-US"/>
          </a:p>
          <a:p>
            <a:endParaRPr lang="en-US"/>
          </a:p>
        </p:txBody>
      </p:sp>
      <p:pic>
        <p:nvPicPr>
          <p:cNvPr id="7" name="Picture 7" descr="Graphical user interface&#10;&#10;Description automatically generated">
            <a:extLst>
              <a:ext uri="{FF2B5EF4-FFF2-40B4-BE49-F238E27FC236}">
                <a16:creationId xmlns:a16="http://schemas.microsoft.com/office/drawing/2014/main" id="{7009AE5D-E835-41B1-B30B-14FBD0D9C5A6}"/>
              </a:ext>
            </a:extLst>
          </p:cNvPr>
          <p:cNvPicPr>
            <a:picLocks noChangeAspect="1"/>
          </p:cNvPicPr>
          <p:nvPr/>
        </p:nvPicPr>
        <p:blipFill>
          <a:blip r:embed="rId3"/>
          <a:stretch>
            <a:fillRect/>
          </a:stretch>
        </p:blipFill>
        <p:spPr>
          <a:xfrm>
            <a:off x="2772936" y="3092713"/>
            <a:ext cx="7017833" cy="3516135"/>
          </a:xfrm>
          <a:prstGeom prst="rect">
            <a:avLst/>
          </a:prstGeom>
        </p:spPr>
      </p:pic>
      <p:sp>
        <p:nvSpPr>
          <p:cNvPr id="9" name="Arrow: Right 8">
            <a:extLst>
              <a:ext uri="{FF2B5EF4-FFF2-40B4-BE49-F238E27FC236}">
                <a16:creationId xmlns:a16="http://schemas.microsoft.com/office/drawing/2014/main" id="{6E2038B0-0DF4-403C-B5C7-43B5CF8760ED}"/>
              </a:ext>
            </a:extLst>
          </p:cNvPr>
          <p:cNvSpPr/>
          <p:nvPr/>
        </p:nvSpPr>
        <p:spPr>
          <a:xfrm rot="-1500000">
            <a:off x="777329" y="3436451"/>
            <a:ext cx="2025804"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9F19A6-33D8-4AB1-821C-E1B49245DCCE}"/>
              </a:ext>
            </a:extLst>
          </p:cNvPr>
          <p:cNvSpPr txBox="1"/>
          <p:nvPr/>
        </p:nvSpPr>
        <p:spPr>
          <a:xfrm>
            <a:off x="48913" y="4298415"/>
            <a:ext cx="24511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Quickly filter slides </a:t>
            </a:r>
          </a:p>
          <a:p>
            <a:r>
              <a:rPr lang="en-US"/>
              <a:t>that you don't want </a:t>
            </a:r>
          </a:p>
          <a:p>
            <a:r>
              <a:rPr lang="en-US"/>
              <a:t>projected to </a:t>
            </a:r>
          </a:p>
          <a:p>
            <a:r>
              <a:rPr lang="en-US"/>
              <a:t>your class, </a:t>
            </a:r>
          </a:p>
          <a:p>
            <a:r>
              <a:rPr lang="en-US"/>
              <a:t>for example, </a:t>
            </a:r>
          </a:p>
          <a:p>
            <a:r>
              <a:rPr lang="en-US"/>
              <a:t>slides that have </a:t>
            </a:r>
          </a:p>
          <a:p>
            <a:r>
              <a:rPr lang="en-US"/>
              <a:t>answers on them.</a:t>
            </a:r>
          </a:p>
          <a:p>
            <a:endParaRPr lang="en-US"/>
          </a:p>
          <a:p>
            <a:endParaRPr lang="en-US"/>
          </a:p>
          <a:p>
            <a:endParaRPr lang="en-US"/>
          </a:p>
        </p:txBody>
      </p:sp>
    </p:spTree>
    <p:extLst>
      <p:ext uri="{BB962C8B-B14F-4D97-AF65-F5344CB8AC3E}">
        <p14:creationId xmlns:p14="http://schemas.microsoft.com/office/powerpoint/2010/main" val="425327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E53F-ADDB-4CE2-8C54-3D36658937B1}"/>
              </a:ext>
            </a:extLst>
          </p:cNvPr>
          <p:cNvSpPr>
            <a:spLocks noGrp="1"/>
          </p:cNvSpPr>
          <p:nvPr>
            <p:ph type="title"/>
          </p:nvPr>
        </p:nvSpPr>
        <p:spPr/>
        <p:txBody>
          <a:bodyPr/>
          <a:lstStyle/>
          <a:p>
            <a:r>
              <a:rPr lang="en-US"/>
              <a:t>E-Books</a:t>
            </a:r>
          </a:p>
        </p:txBody>
      </p:sp>
      <p:sp>
        <p:nvSpPr>
          <p:cNvPr id="3" name="Content Placeholder 2">
            <a:extLst>
              <a:ext uri="{FF2B5EF4-FFF2-40B4-BE49-F238E27FC236}">
                <a16:creationId xmlns:a16="http://schemas.microsoft.com/office/drawing/2014/main" id="{92FBC965-EC81-42B6-B9EA-BB2AF0DD5E87}"/>
              </a:ext>
            </a:extLst>
          </p:cNvPr>
          <p:cNvSpPr>
            <a:spLocks noGrp="1"/>
          </p:cNvSpPr>
          <p:nvPr>
            <p:ph sz="half" idx="1"/>
          </p:nvPr>
        </p:nvSpPr>
        <p:spPr/>
        <p:txBody>
          <a:bodyPr vert="horz" lIns="91440" tIns="45720" rIns="91440" bIns="45720" rtlCol="0" anchor="t">
            <a:normAutofit/>
          </a:bodyPr>
          <a:lstStyle/>
          <a:p>
            <a:r>
              <a:rPr lang="en-US"/>
              <a:t>New and improved e-Journal:</a:t>
            </a:r>
          </a:p>
          <a:p>
            <a:pPr marL="0" indent="0">
              <a:buNone/>
            </a:pPr>
            <a:r>
              <a:rPr lang="en-US">
                <a:ea typeface="+mn-lt"/>
                <a:cs typeface="+mn-lt"/>
                <a:hlinkClick r:id="rId2"/>
              </a:rPr>
              <a:t>PDF directions for navigating a student math journal.</a:t>
            </a:r>
            <a:endParaRPr lang="en-US">
              <a:ea typeface="+mn-lt"/>
              <a:cs typeface="+mn-lt"/>
            </a:endParaRPr>
          </a:p>
          <a:p>
            <a:pPr marL="0" indent="0">
              <a:buNone/>
            </a:pPr>
            <a:endParaRPr lang="en-US">
              <a:ea typeface="+mn-lt"/>
              <a:cs typeface="+mn-lt"/>
            </a:endParaRPr>
          </a:p>
          <a:p>
            <a:endParaRPr lang="en-US">
              <a:ea typeface="+mn-lt"/>
              <a:cs typeface="+mn-lt"/>
            </a:endParaRPr>
          </a:p>
        </p:txBody>
      </p:sp>
      <p:sp>
        <p:nvSpPr>
          <p:cNvPr id="4" name="Content Placeholder 3">
            <a:extLst>
              <a:ext uri="{FF2B5EF4-FFF2-40B4-BE49-F238E27FC236}">
                <a16:creationId xmlns:a16="http://schemas.microsoft.com/office/drawing/2014/main" id="{EE097C80-F8F6-4DDC-8049-9A43B3CC3533}"/>
              </a:ext>
            </a:extLst>
          </p:cNvPr>
          <p:cNvSpPr>
            <a:spLocks noGrp="1"/>
          </p:cNvSpPr>
          <p:nvPr>
            <p:ph sz="half" idx="2"/>
          </p:nvPr>
        </p:nvSpPr>
        <p:spPr/>
        <p:txBody>
          <a:bodyPr vert="horz" lIns="91440" tIns="45720" rIns="91440" bIns="45720" rtlCol="0" anchor="t">
            <a:normAutofit/>
          </a:bodyPr>
          <a:lstStyle/>
          <a:p>
            <a:r>
              <a:rPr lang="en-US"/>
              <a:t>Video link to take your through the student's math journal:</a:t>
            </a:r>
          </a:p>
          <a:p>
            <a:pPr marL="0" indent="0">
              <a:buNone/>
            </a:pPr>
            <a:r>
              <a:rPr lang="en-US">
                <a:hlinkClick r:id="rId3"/>
              </a:rPr>
              <a:t>Click here for video.</a:t>
            </a:r>
            <a:endParaRPr lang="en-US"/>
          </a:p>
        </p:txBody>
      </p:sp>
      <p:cxnSp>
        <p:nvCxnSpPr>
          <p:cNvPr id="5" name="Straight Arrow Connector 4">
            <a:extLst>
              <a:ext uri="{FF2B5EF4-FFF2-40B4-BE49-F238E27FC236}">
                <a16:creationId xmlns:a16="http://schemas.microsoft.com/office/drawing/2014/main" id="{84C142A1-20DE-4AD7-890A-BB64D03C7639}"/>
              </a:ext>
            </a:extLst>
          </p:cNvPr>
          <p:cNvCxnSpPr/>
          <p:nvPr/>
        </p:nvCxnSpPr>
        <p:spPr>
          <a:xfrm flipV="1">
            <a:off x="469323" y="4033403"/>
            <a:ext cx="11140785" cy="207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1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FECA-1980-4F3F-9FB9-9FF7EA139EFC}"/>
              </a:ext>
            </a:extLst>
          </p:cNvPr>
          <p:cNvSpPr>
            <a:spLocks noGrp="1"/>
          </p:cNvSpPr>
          <p:nvPr>
            <p:ph type="title"/>
          </p:nvPr>
        </p:nvSpPr>
        <p:spPr/>
        <p:txBody>
          <a:bodyPr/>
          <a:lstStyle/>
          <a:p>
            <a:r>
              <a:rPr lang="en-US"/>
              <a:t>Digital Everyday Math Resources</a:t>
            </a:r>
          </a:p>
        </p:txBody>
      </p:sp>
      <p:sp>
        <p:nvSpPr>
          <p:cNvPr id="3" name="Text Placeholder 2">
            <a:extLst>
              <a:ext uri="{FF2B5EF4-FFF2-40B4-BE49-F238E27FC236}">
                <a16:creationId xmlns:a16="http://schemas.microsoft.com/office/drawing/2014/main" id="{101B071E-79F8-4CE8-932B-438702841F33}"/>
              </a:ext>
            </a:extLst>
          </p:cNvPr>
          <p:cNvSpPr>
            <a:spLocks noGrp="1"/>
          </p:cNvSpPr>
          <p:nvPr>
            <p:ph type="body" idx="1"/>
          </p:nvPr>
        </p:nvSpPr>
        <p:spPr>
          <a:xfrm>
            <a:off x="1154954" y="2265798"/>
            <a:ext cx="3254446" cy="922625"/>
          </a:xfrm>
        </p:spPr>
        <p:txBody>
          <a:bodyPr/>
          <a:lstStyle/>
          <a:p>
            <a:r>
              <a:rPr lang="en-US" sz="2000"/>
              <a:t>1. After logging into EM, click on Menu</a:t>
            </a:r>
          </a:p>
        </p:txBody>
      </p:sp>
      <p:sp>
        <p:nvSpPr>
          <p:cNvPr id="5" name="Text Placeholder 4">
            <a:extLst>
              <a:ext uri="{FF2B5EF4-FFF2-40B4-BE49-F238E27FC236}">
                <a16:creationId xmlns:a16="http://schemas.microsoft.com/office/drawing/2014/main" id="{D3D8711C-A3DE-4D8A-841E-AD38B58D7F1E}"/>
              </a:ext>
            </a:extLst>
          </p:cNvPr>
          <p:cNvSpPr>
            <a:spLocks noGrp="1"/>
          </p:cNvSpPr>
          <p:nvPr>
            <p:ph type="body" sz="quarter" idx="3"/>
          </p:nvPr>
        </p:nvSpPr>
        <p:spPr>
          <a:xfrm>
            <a:off x="4512721" y="2404341"/>
            <a:ext cx="3147009" cy="784080"/>
          </a:xfrm>
        </p:spPr>
        <p:txBody>
          <a:bodyPr/>
          <a:lstStyle/>
          <a:p>
            <a:r>
              <a:rPr lang="en-US" sz="2000"/>
              <a:t>2. Click Professional Development</a:t>
            </a:r>
          </a:p>
        </p:txBody>
      </p:sp>
      <p:sp>
        <p:nvSpPr>
          <p:cNvPr id="7" name="Text Placeholder 6">
            <a:extLst>
              <a:ext uri="{FF2B5EF4-FFF2-40B4-BE49-F238E27FC236}">
                <a16:creationId xmlns:a16="http://schemas.microsoft.com/office/drawing/2014/main" id="{67E37263-536E-413E-9916-94BE13B7B013}"/>
              </a:ext>
            </a:extLst>
          </p:cNvPr>
          <p:cNvSpPr>
            <a:spLocks noGrp="1"/>
          </p:cNvSpPr>
          <p:nvPr>
            <p:ph type="body" sz="quarter" idx="13"/>
          </p:nvPr>
        </p:nvSpPr>
        <p:spPr>
          <a:xfrm>
            <a:off x="7888135" y="2516911"/>
            <a:ext cx="3145730" cy="671511"/>
          </a:xfrm>
        </p:spPr>
        <p:txBody>
          <a:bodyPr/>
          <a:lstStyle/>
          <a:p>
            <a:r>
              <a:rPr lang="en-US" sz="2000"/>
              <a:t>3. Click Implementation Support</a:t>
            </a:r>
          </a:p>
        </p:txBody>
      </p:sp>
      <p:sp>
        <p:nvSpPr>
          <p:cNvPr id="9" name="TextBox 8">
            <a:extLst>
              <a:ext uri="{FF2B5EF4-FFF2-40B4-BE49-F238E27FC236}">
                <a16:creationId xmlns:a16="http://schemas.microsoft.com/office/drawing/2014/main" id="{F4B1BD54-8710-4B7F-BB69-FB124700EEF8}"/>
              </a:ext>
            </a:extLst>
          </p:cNvPr>
          <p:cNvSpPr txBox="1"/>
          <p:nvPr/>
        </p:nvSpPr>
        <p:spPr>
          <a:xfrm>
            <a:off x="3226378" y="1624446"/>
            <a:ext cx="46308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Directions on how to get to resources</a:t>
            </a:r>
            <a:endParaRPr lang="en-US"/>
          </a:p>
        </p:txBody>
      </p:sp>
      <p:pic>
        <p:nvPicPr>
          <p:cNvPr id="10" name="Picture 10" descr=".png">
            <a:extLst>
              <a:ext uri="{FF2B5EF4-FFF2-40B4-BE49-F238E27FC236}">
                <a16:creationId xmlns:a16="http://schemas.microsoft.com/office/drawing/2014/main" id="{6FA0057E-30E7-430E-A52F-78466281E651}"/>
              </a:ext>
            </a:extLst>
          </p:cNvPr>
          <p:cNvPicPr>
            <a:picLocks noChangeAspect="1"/>
          </p:cNvPicPr>
          <p:nvPr/>
        </p:nvPicPr>
        <p:blipFill>
          <a:blip r:embed="rId2"/>
          <a:stretch>
            <a:fillRect/>
          </a:stretch>
        </p:blipFill>
        <p:spPr>
          <a:xfrm>
            <a:off x="1208809" y="3588402"/>
            <a:ext cx="3046268" cy="2019150"/>
          </a:xfrm>
          <a:prstGeom prst="rect">
            <a:avLst/>
          </a:prstGeom>
        </p:spPr>
      </p:pic>
      <p:pic>
        <p:nvPicPr>
          <p:cNvPr id="11" name="Picture 11" descr=".png">
            <a:extLst>
              <a:ext uri="{FF2B5EF4-FFF2-40B4-BE49-F238E27FC236}">
                <a16:creationId xmlns:a16="http://schemas.microsoft.com/office/drawing/2014/main" id="{84C22A20-AA2D-4046-89EC-313390472DBD}"/>
              </a:ext>
            </a:extLst>
          </p:cNvPr>
          <p:cNvPicPr>
            <a:picLocks noChangeAspect="1"/>
          </p:cNvPicPr>
          <p:nvPr/>
        </p:nvPicPr>
        <p:blipFill>
          <a:blip r:embed="rId3"/>
          <a:stretch>
            <a:fillRect/>
          </a:stretch>
        </p:blipFill>
        <p:spPr>
          <a:xfrm>
            <a:off x="4516582" y="3586333"/>
            <a:ext cx="3124199" cy="1997313"/>
          </a:xfrm>
          <a:prstGeom prst="rect">
            <a:avLst/>
          </a:prstGeom>
        </p:spPr>
      </p:pic>
      <p:pic>
        <p:nvPicPr>
          <p:cNvPr id="12" name="Picture 12" descr=".png">
            <a:extLst>
              <a:ext uri="{FF2B5EF4-FFF2-40B4-BE49-F238E27FC236}">
                <a16:creationId xmlns:a16="http://schemas.microsoft.com/office/drawing/2014/main" id="{74814A57-93CD-4544-9E57-20F3121A6B14}"/>
              </a:ext>
            </a:extLst>
          </p:cNvPr>
          <p:cNvPicPr>
            <a:picLocks noChangeAspect="1"/>
          </p:cNvPicPr>
          <p:nvPr/>
        </p:nvPicPr>
        <p:blipFill>
          <a:blip r:embed="rId4"/>
          <a:stretch>
            <a:fillRect/>
          </a:stretch>
        </p:blipFill>
        <p:spPr>
          <a:xfrm>
            <a:off x="7919605" y="3603938"/>
            <a:ext cx="3080903" cy="1996737"/>
          </a:xfrm>
          <a:prstGeom prst="rect">
            <a:avLst/>
          </a:prstGeom>
        </p:spPr>
      </p:pic>
    </p:spTree>
    <p:extLst>
      <p:ext uri="{BB962C8B-B14F-4D97-AF65-F5344CB8AC3E}">
        <p14:creationId xmlns:p14="http://schemas.microsoft.com/office/powerpoint/2010/main" val="1014900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17ef130c-d33e-4c59-ac6a-d2f71e0befaa" xsi:nil="true"/>
    <FolderType xmlns="17ef130c-d33e-4c59-ac6a-d2f71e0befaa" xsi:nil="true"/>
    <AppVersion xmlns="17ef130c-d33e-4c59-ac6a-d2f71e0befaa" xsi:nil="true"/>
    <CultureName xmlns="17ef130c-d33e-4c59-ac6a-d2f71e0befaa" xsi:nil="true"/>
    <Owner xmlns="17ef130c-d33e-4c59-ac6a-d2f71e0befaa">
      <UserInfo>
        <DisplayName/>
        <AccountId xsi:nil="true"/>
        <AccountType/>
      </UserInfo>
    </Owner>
    <NotebookType xmlns="17ef130c-d33e-4c59-ac6a-d2f71e0befaa" xsi:nil="true"/>
    <Invited_Teachers xmlns="17ef130c-d33e-4c59-ac6a-d2f71e0befaa" xsi:nil="true"/>
    <Is_Collaboration_Space_Locked xmlns="17ef130c-d33e-4c59-ac6a-d2f71e0befaa" xsi:nil="true"/>
    <Teachers xmlns="17ef130c-d33e-4c59-ac6a-d2f71e0befaa">
      <UserInfo>
        <DisplayName/>
        <AccountId xsi:nil="true"/>
        <AccountType/>
      </UserInfo>
    </Teachers>
    <Students xmlns="17ef130c-d33e-4c59-ac6a-d2f71e0befaa">
      <UserInfo>
        <DisplayName/>
        <AccountId xsi:nil="true"/>
        <AccountType/>
      </UserInfo>
    </Students>
    <Student_Groups xmlns="17ef130c-d33e-4c59-ac6a-d2f71e0befaa">
      <UserInfo>
        <DisplayName/>
        <AccountId xsi:nil="true"/>
        <AccountType/>
      </UserInfo>
    </Student_Groups>
    <LMS_Mappings xmlns="17ef130c-d33e-4c59-ac6a-d2f71e0befaa" xsi:nil="true"/>
    <DefaultSectionNames xmlns="17ef130c-d33e-4c59-ac6a-d2f71e0befaa" xsi:nil="true"/>
    <Teams_Channel_Section_Location xmlns="17ef130c-d33e-4c59-ac6a-d2f71e0befaa" xsi:nil="true"/>
    <Math_Settings xmlns="17ef130c-d33e-4c59-ac6a-d2f71e0befaa" xsi:nil="true"/>
    <Templates xmlns="17ef130c-d33e-4c59-ac6a-d2f71e0befaa" xsi:nil="true"/>
    <Self_Registration_Enabled xmlns="17ef130c-d33e-4c59-ac6a-d2f71e0befaa" xsi:nil="true"/>
    <Distribution_Groups xmlns="17ef130c-d33e-4c59-ac6a-d2f71e0befaa" xsi:nil="true"/>
    <TeamsChannelId xmlns="17ef130c-d33e-4c59-ac6a-d2f71e0befaa" xsi:nil="true"/>
    <Invited_Students xmlns="17ef130c-d33e-4c59-ac6a-d2f71e0befaa" xsi:nil="true"/>
    <IsNotebookLocked xmlns="17ef130c-d33e-4c59-ac6a-d2f71e0bef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B1B26BEEC3B449572A0A489E4DA9A" ma:contentTypeVersion="34" ma:contentTypeDescription="Create a new document." ma:contentTypeScope="" ma:versionID="6b845b6aac85cf705455ecdf02821ac1">
  <xsd:schema xmlns:xsd="http://www.w3.org/2001/XMLSchema" xmlns:xs="http://www.w3.org/2001/XMLSchema" xmlns:p="http://schemas.microsoft.com/office/2006/metadata/properties" xmlns:ns3="caf3eeda-375d-46e3-9bb4-28905150ea5c" xmlns:ns4="17ef130c-d33e-4c59-ac6a-d2f71e0befaa" targetNamespace="http://schemas.microsoft.com/office/2006/metadata/properties" ma:root="true" ma:fieldsID="63c1ff93cf7b561e190e6570f7b7c432" ns3:_="" ns4:_="">
    <xsd:import namespace="caf3eeda-375d-46e3-9bb4-28905150ea5c"/>
    <xsd:import namespace="17ef130c-d33e-4c59-ac6a-d2f71e0bef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GenerationTime" minOccurs="0"/>
                <xsd:element ref="ns4:MediaServiceEventHashCode"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f3eeda-375d-46e3-9bb4-28905150ea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ef130c-d33e-4c59-ac6a-d2f71e0befa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BB67C-73A3-492C-B8EC-323B0269B985}">
  <ds:schemaRefs>
    <ds:schemaRef ds:uri="17ef130c-d33e-4c59-ac6a-d2f71e0befaa"/>
    <ds:schemaRef ds:uri="caf3eeda-375d-46e3-9bb4-28905150e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CCFE6A-EE18-4140-A656-4A6CBE33C6FC}">
  <ds:schemaRefs>
    <ds:schemaRef ds:uri="http://schemas.microsoft.com/sharepoint/v3/contenttype/forms"/>
  </ds:schemaRefs>
</ds:datastoreItem>
</file>

<file path=customXml/itemProps3.xml><?xml version="1.0" encoding="utf-8"?>
<ds:datastoreItem xmlns:ds="http://schemas.openxmlformats.org/officeDocument/2006/customXml" ds:itemID="{C5EE1BBF-FBF5-4D45-B87C-B31C636E11DF}">
  <ds:schemaRefs>
    <ds:schemaRef ds:uri="17ef130c-d33e-4c59-ac6a-d2f71e0befaa"/>
    <ds:schemaRef ds:uri="caf3eeda-375d-46e3-9bb4-28905150e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635</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Berlin Sans FB</vt:lpstr>
      <vt:lpstr>Century Gothic</vt:lpstr>
      <vt:lpstr>proxima-nova</vt:lpstr>
      <vt:lpstr>Wingdings 3</vt:lpstr>
      <vt:lpstr>Ion Boardroom</vt:lpstr>
      <vt:lpstr>PowerPoint Presentation</vt:lpstr>
      <vt:lpstr>PowerPoint Presentation</vt:lpstr>
      <vt:lpstr>PowerPoint Presentation</vt:lpstr>
      <vt:lpstr>Components of an Everyday Math Lesson</vt:lpstr>
      <vt:lpstr>Presentation Tool</vt:lpstr>
      <vt:lpstr>Moving through the presentation:</vt:lpstr>
      <vt:lpstr>The "waffle" located at the bottom of the presentation tool:</vt:lpstr>
      <vt:lpstr>E-Books</vt:lpstr>
      <vt:lpstr>Digital Everyday Math Resources</vt:lpstr>
      <vt:lpstr>Digital Everyday Math Resources</vt:lpstr>
      <vt:lpstr>Remote Learning Guides</vt:lpstr>
      <vt:lpstr>Digital Student Reference Book</vt:lpstr>
      <vt:lpstr>EM Tutorial Videos</vt:lpstr>
      <vt:lpstr>If you haven’t already, be sure to join the Virtual Learning Community.  The Everyday Mathematics Virtual Learning Community (VLC) provides a space for teachers to view and share resources that support mathematics teaching, communicate with other teachers about pedagogy, and take time to reflect on their practice.   You will also find PD,  curriculum guides, freebies, and much more!</vt:lpstr>
      <vt:lpstr>Virtual Learning Community in EM</vt:lpstr>
      <vt:lpstr>Other digital ideas to support EM </vt:lpstr>
      <vt:lpstr>Virtual Math Manipulatives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Chaffin,Jessica</cp:lastModifiedBy>
  <cp:revision>1</cp:revision>
  <dcterms:created xsi:type="dcterms:W3CDTF">2021-03-03T14:32:58Z</dcterms:created>
  <dcterms:modified xsi:type="dcterms:W3CDTF">2021-04-15T18:46:53Z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0x010100A8DB1B26BEEC3B449572A0A489E4DA9A</vt:lpwstr>
  </property>
</Properties>
</file>